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8" r:id="rId3"/>
    <p:sldId id="259" r:id="rId4"/>
    <p:sldId id="260" r:id="rId5"/>
    <p:sldId id="261" r:id="rId6"/>
    <p:sldId id="263" r:id="rId7"/>
    <p:sldId id="264" r:id="rId8"/>
    <p:sldId id="268" r:id="rId9"/>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2CD7E6-F4DB-4E36-B2EA-899EA2A4866A}" type="datetimeFigureOut">
              <a:rPr lang="en-US" smtClean="0"/>
              <a:pPr/>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2D17A7-7819-43AC-A1E5-470CFA4287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CD7E6-F4DB-4E36-B2EA-899EA2A4866A}" type="datetimeFigureOut">
              <a:rPr lang="en-US" smtClean="0"/>
              <a:pPr/>
              <a:t>12/12/2016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2D17A7-7819-43AC-A1E5-470CFA4287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8" descr="01a5"/>
          <p:cNvPicPr>
            <a:picLocks noChangeAspect="1" noChangeArrowheads="1"/>
          </p:cNvPicPr>
          <p:nvPr/>
        </p:nvPicPr>
        <p:blipFill>
          <a:blip r:embed="rId2" cstate="print"/>
          <a:srcRect/>
          <a:stretch>
            <a:fillRect/>
          </a:stretch>
        </p:blipFill>
        <p:spPr bwMode="auto">
          <a:xfrm>
            <a:off x="0" y="0"/>
            <a:ext cx="9144000" cy="6856413"/>
          </a:xfrm>
          <a:prstGeom prst="rect">
            <a:avLst/>
          </a:prstGeom>
          <a:noFill/>
          <a:ln w="9525">
            <a:noFill/>
            <a:miter lim="800000"/>
            <a:headEnd/>
            <a:tailEnd/>
          </a:ln>
        </p:spPr>
      </p:pic>
      <p:sp>
        <p:nvSpPr>
          <p:cNvPr id="10" name="WordArt 20"/>
          <p:cNvSpPr>
            <a:spLocks noChangeArrowheads="1" noChangeShapeType="1" noTextEdit="1"/>
          </p:cNvSpPr>
          <p:nvPr/>
        </p:nvSpPr>
        <p:spPr bwMode="auto">
          <a:xfrm>
            <a:off x="304800" y="2057400"/>
            <a:ext cx="8610600" cy="1447800"/>
          </a:xfrm>
          <a:prstGeom prst="rect">
            <a:avLst/>
          </a:prstGeom>
        </p:spPr>
        <p:txBody>
          <a:bodyPr wrap="none" fromWordArt="1">
            <a:prstTxWarp prst="textPlain">
              <a:avLst>
                <a:gd name="adj" fmla="val 50000"/>
              </a:avLst>
            </a:prstTxWarp>
          </a:bodyPr>
          <a:lstStyle/>
          <a:p>
            <a:pPr algn="ctr"/>
            <a:r>
              <a:rPr lang="en-US" sz="3600" b="1" kern="1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cs typeface="Times New Roman"/>
              </a:rPr>
              <a:t>Phân môn</a:t>
            </a:r>
            <a:r>
              <a:rPr lang="en-US"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cs typeface="Times New Roman"/>
              </a:rPr>
              <a:t>: </a:t>
            </a:r>
            <a:r>
              <a:rPr lang="en-US" sz="3600" b="1" kern="1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cs typeface="Times New Roman"/>
              </a:rPr>
              <a:t>Tập</a:t>
            </a:r>
            <a:r>
              <a:rPr lang="en-US"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cs typeface="Times New Roman"/>
              </a:rPr>
              <a:t> </a:t>
            </a:r>
            <a:r>
              <a:rPr lang="en-US" sz="3600" b="1" kern="1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cs typeface="Times New Roman"/>
              </a:rPr>
              <a:t>đọc</a:t>
            </a:r>
            <a:endParaRPr lang="en-US" sz="3600" b="1" kern="1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a:cs typeface="Times New Roman"/>
            </a:endParaRPr>
          </a:p>
        </p:txBody>
      </p:sp>
      <p:sp>
        <p:nvSpPr>
          <p:cNvPr id="11" name="WordArt 22"/>
          <p:cNvSpPr>
            <a:spLocks noChangeArrowheads="1" noChangeShapeType="1" noTextEdit="1"/>
          </p:cNvSpPr>
          <p:nvPr/>
        </p:nvSpPr>
        <p:spPr bwMode="auto">
          <a:xfrm>
            <a:off x="2362200" y="4038600"/>
            <a:ext cx="4724400" cy="533400"/>
          </a:xfrm>
          <a:prstGeom prst="rect">
            <a:avLst/>
          </a:prstGeom>
        </p:spPr>
        <p:txBody>
          <a:bodyPr wrap="none" fromWordArt="1">
            <a:prstTxWarp prst="textPlain">
              <a:avLst>
                <a:gd name="adj" fmla="val 50000"/>
              </a:avLst>
            </a:prstTxWarp>
          </a:bodyPr>
          <a:lstStyle/>
          <a:p>
            <a:pPr algn="ctr"/>
            <a:r>
              <a:rPr lang="en-US" sz="3600" kern="10">
                <a:ln w="19050">
                  <a:solidFill>
                    <a:srgbClr val="FF00FF"/>
                  </a:solidFill>
                  <a:round/>
                  <a:headEnd/>
                  <a:tailEnd/>
                </a:ln>
                <a:solidFill>
                  <a:srgbClr val="0066CC"/>
                </a:solidFill>
                <a:effectLst>
                  <a:outerShdw dist="35921" dir="2700000" algn="ctr" rotWithShape="0">
                    <a:srgbClr val="990000"/>
                  </a:outerShdw>
                </a:effectLst>
                <a:latin typeface="Times New Roman"/>
                <a:cs typeface="Times New Roman"/>
              </a:rPr>
              <a:t>Lớp 2</a:t>
            </a:r>
            <a:endParaRPr lang="en-US" sz="3600" kern="10" dirty="0">
              <a:ln w="19050">
                <a:solidFill>
                  <a:srgbClr val="FF00FF"/>
                </a:solidFill>
                <a:round/>
                <a:headEnd/>
                <a:tailEnd/>
              </a:ln>
              <a:solidFill>
                <a:srgbClr val="0066CC"/>
              </a:solidFill>
              <a:effectLst>
                <a:outerShdw dist="35921" dir="2700000" algn="ctr" rotWithShape="0">
                  <a:srgbClr val="990000"/>
                </a:outerShdw>
              </a:effectLst>
              <a:latin typeface="Times New Roman"/>
              <a:cs typeface="Times New Roman"/>
            </a:endParaRPr>
          </a:p>
        </p:txBody>
      </p:sp>
      <p:sp>
        <p:nvSpPr>
          <p:cNvPr id="14" name="Rectangle 13"/>
          <p:cNvSpPr/>
          <p:nvPr/>
        </p:nvSpPr>
        <p:spPr>
          <a:xfrm>
            <a:off x="1447800" y="5096470"/>
            <a:ext cx="6090386"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a:ln w="0"/>
                <a:solidFill>
                  <a:srgbClr val="002060"/>
                </a:solidFill>
                <a:effectLst>
                  <a:reflection blurRad="12700" stA="50000" endPos="50000" dist="5000" dir="5400000" sy="-100000" rotWithShape="0"/>
                </a:effectLst>
                <a:latin typeface="Times New Roman" pitchFamily="18" charset="0"/>
                <a:cs typeface="Times New Roman" pitchFamily="18" charset="0"/>
              </a:rPr>
              <a:t>Bài: hai anh em</a:t>
            </a:r>
            <a:endParaRPr lang="en-US" sz="5400" b="1" cap="all" spc="0" dirty="0">
              <a:ln w="0"/>
              <a:solidFill>
                <a:srgbClr val="002060"/>
              </a:solidFill>
              <a:effectLst>
                <a:reflection blurRad="12700" stA="50000" endPos="50000" dist="5000" dir="5400000" sy="-100000" rotWithShape="0"/>
              </a:effectLst>
            </a:endParaRPr>
          </a:p>
        </p:txBody>
      </p:sp>
      <p:sp>
        <p:nvSpPr>
          <p:cNvPr id="9" name="TextBox 8"/>
          <p:cNvSpPr txBox="1"/>
          <p:nvPr/>
        </p:nvSpPr>
        <p:spPr>
          <a:xfrm>
            <a:off x="0" y="304800"/>
            <a:ext cx="9144000" cy="1077218"/>
          </a:xfrm>
          <a:prstGeom prst="rect">
            <a:avLst/>
          </a:prstGeom>
          <a:noFill/>
        </p:spPr>
        <p:txBody>
          <a:bodyPr wrap="square" rtlCol="0">
            <a:spAutoFit/>
          </a:bodyPr>
          <a:lstStyle/>
          <a:p>
            <a:pPr algn="ctr"/>
            <a:r>
              <a:rPr lang="en-US" sz="3200" b="1">
                <a:solidFill>
                  <a:srgbClr val="0070C0"/>
                </a:solidFill>
                <a:latin typeface="Times New Roman" pitchFamily="18" charset="0"/>
                <a:cs typeface="Times New Roman" pitchFamily="18" charset="0"/>
              </a:rPr>
              <a:t>PHÒNG GD&amp;ĐT QUẬN LONG BIÊN</a:t>
            </a:r>
          </a:p>
          <a:p>
            <a:pPr algn="ctr"/>
            <a:r>
              <a:rPr lang="en-US" sz="3200" b="1">
                <a:solidFill>
                  <a:srgbClr val="0070C0"/>
                </a:solidFill>
                <a:latin typeface="Times New Roman" pitchFamily="18" charset="0"/>
                <a:cs typeface="Times New Roman" pitchFamily="18" charset="0"/>
              </a:rPr>
              <a:t>TRƯỜNG TIỂU HỌC ÁI MỘ B</a:t>
            </a:r>
            <a:endParaRPr lang="en-US" sz="2800" b="1">
              <a:solidFill>
                <a:srgbClr val="0070C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AutoShape 5"/>
          <p:cNvSpPr>
            <a:spLocks noChangeArrowheads="1"/>
          </p:cNvSpPr>
          <p:nvPr/>
        </p:nvSpPr>
        <p:spPr bwMode="auto">
          <a:xfrm>
            <a:off x="2286000" y="457200"/>
            <a:ext cx="5181600" cy="1447800"/>
          </a:xfrm>
          <a:prstGeom prst="flowChartTerminator">
            <a:avLst/>
          </a:prstGeom>
          <a:solidFill>
            <a:schemeClr val="accent1"/>
          </a:solidFill>
          <a:ln w="9525">
            <a:solidFill>
              <a:schemeClr val="tx1"/>
            </a:solidFill>
            <a:miter lim="800000"/>
            <a:headEnd/>
            <a:tailEnd/>
          </a:ln>
        </p:spPr>
        <p:txBody>
          <a:bodyPr wrap="none" anchor="ctr"/>
          <a:lstStyle/>
          <a:p>
            <a:pPr algn="ctr"/>
            <a:r>
              <a:rPr lang="en-US" sz="4000" b="1">
                <a:solidFill>
                  <a:schemeClr val="bg1"/>
                </a:solidFill>
                <a:latin typeface="Times New Roman" pitchFamily="18" charset="0"/>
                <a:cs typeface="Times New Roman" pitchFamily="18" charset="0"/>
              </a:rPr>
              <a:t>ÔN BÀI CŨ:</a:t>
            </a:r>
          </a:p>
          <a:p>
            <a:pPr algn="ctr"/>
            <a:r>
              <a:rPr lang="nl-NL" sz="4000" b="1">
                <a:solidFill>
                  <a:schemeClr val="bg1"/>
                </a:solidFill>
                <a:latin typeface="Times New Roman" pitchFamily="18" charset="0"/>
                <a:cs typeface="Times New Roman" pitchFamily="18" charset="0"/>
              </a:rPr>
              <a:t>Nhắn tin</a:t>
            </a:r>
            <a:r>
              <a:rPr lang="en-US" sz="4000">
                <a:latin typeface="Times New Roman" pitchFamily="18" charset="0"/>
                <a:cs typeface="Times New Roman" pitchFamily="18" charset="0"/>
              </a:rPr>
              <a:t> </a:t>
            </a:r>
          </a:p>
        </p:txBody>
      </p:sp>
      <p:sp>
        <p:nvSpPr>
          <p:cNvPr id="5127" name="Text Box 7"/>
          <p:cNvSpPr txBox="1">
            <a:spLocks noChangeArrowheads="1"/>
          </p:cNvSpPr>
          <p:nvPr/>
        </p:nvSpPr>
        <p:spPr bwMode="auto">
          <a:xfrm>
            <a:off x="762000" y="2819400"/>
            <a:ext cx="7467600" cy="646331"/>
          </a:xfrm>
          <a:prstGeom prst="rect">
            <a:avLst/>
          </a:prstGeom>
          <a:noFill/>
          <a:ln w="9525">
            <a:noFill/>
            <a:miter lim="800000"/>
            <a:headEnd/>
            <a:tailEnd/>
          </a:ln>
        </p:spPr>
        <p:txBody>
          <a:bodyPr>
            <a:spAutoFit/>
          </a:bodyPr>
          <a:lstStyle/>
          <a:p>
            <a:pPr>
              <a:spcBef>
                <a:spcPct val="50000"/>
              </a:spcBef>
            </a:pPr>
            <a:r>
              <a:rPr lang="nl-NL" sz="3600">
                <a:solidFill>
                  <a:srgbClr val="3333FF"/>
                </a:solidFill>
                <a:latin typeface="Times New Roman" pitchFamily="18" charset="0"/>
                <a:cs typeface="Times New Roman" pitchFamily="18" charset="0"/>
              </a:rPr>
              <a:t>- Đọc: </a:t>
            </a:r>
            <a:r>
              <a:rPr lang="nl-NL" sz="3600" b="1">
                <a:solidFill>
                  <a:srgbClr val="3333FF"/>
                </a:solidFill>
                <a:latin typeface="Times New Roman" pitchFamily="18" charset="0"/>
                <a:cs typeface="Times New Roman" pitchFamily="18" charset="0"/>
              </a:rPr>
              <a:t>Nhắn tin.</a:t>
            </a:r>
            <a:r>
              <a:rPr lang="en-US" sz="3600" b="1">
                <a:solidFill>
                  <a:srgbClr val="3333FF"/>
                </a:solidFill>
                <a:latin typeface="Times New Roman" pitchFamily="18" charset="0"/>
                <a:cs typeface="Times New Roman" pitchFamily="18" charset="0"/>
              </a:rPr>
              <a:t> </a:t>
            </a:r>
          </a:p>
        </p:txBody>
      </p:sp>
      <p:sp>
        <p:nvSpPr>
          <p:cNvPr id="5128" name="Text Box 8"/>
          <p:cNvSpPr txBox="1">
            <a:spLocks noChangeArrowheads="1"/>
          </p:cNvSpPr>
          <p:nvPr/>
        </p:nvSpPr>
        <p:spPr bwMode="auto">
          <a:xfrm>
            <a:off x="685800" y="3505200"/>
            <a:ext cx="8305800" cy="1200329"/>
          </a:xfrm>
          <a:prstGeom prst="rect">
            <a:avLst/>
          </a:prstGeom>
          <a:noFill/>
          <a:ln w="9525">
            <a:noFill/>
            <a:miter lim="800000"/>
            <a:headEnd/>
            <a:tailEnd/>
          </a:ln>
        </p:spPr>
        <p:txBody>
          <a:bodyPr>
            <a:spAutoFit/>
          </a:bodyPr>
          <a:lstStyle/>
          <a:p>
            <a:pPr>
              <a:spcBef>
                <a:spcPct val="50000"/>
              </a:spcBef>
            </a:pPr>
            <a:r>
              <a:rPr lang="en-US" sz="3600">
                <a:solidFill>
                  <a:srgbClr val="3333FF"/>
                </a:solidFill>
                <a:latin typeface="Times New Roman" pitchFamily="18" charset="0"/>
                <a:cs typeface="Times New Roman" pitchFamily="18" charset="0"/>
              </a:rPr>
              <a:t>+ Những ai nhắn tin cho Linh? Nhắn tin bằng cách nào?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127"/>
                                        </p:tgtEl>
                                        <p:attrNameLst>
                                          <p:attrName>style.visibility</p:attrName>
                                        </p:attrNameLst>
                                      </p:cBhvr>
                                      <p:to>
                                        <p:strVal val="visible"/>
                                      </p:to>
                                    </p:set>
                                    <p:animEffect transition="in" filter="blinds(horizontal)">
                                      <p:cBhvr>
                                        <p:cTn id="11" dur="500"/>
                                        <p:tgtEl>
                                          <p:spTgt spid="512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xit" presetSubtype="10" fill="hold" grpId="1" nodeType="clickEffect">
                                  <p:stCondLst>
                                    <p:cond delay="0"/>
                                  </p:stCondLst>
                                  <p:childTnLst>
                                    <p:animEffect transition="out" filter="blinds(horizontal)">
                                      <p:cBhvr>
                                        <p:cTn id="15" dur="500"/>
                                        <p:tgtEl>
                                          <p:spTgt spid="5127"/>
                                        </p:tgtEl>
                                      </p:cBhvr>
                                    </p:animEffect>
                                    <p:set>
                                      <p:cBhvr>
                                        <p:cTn id="16" dur="1" fill="hold">
                                          <p:stCondLst>
                                            <p:cond delay="499"/>
                                          </p:stCondLst>
                                        </p:cTn>
                                        <p:tgtEl>
                                          <p:spTgt spid="512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128"/>
                                        </p:tgtEl>
                                        <p:attrNameLst>
                                          <p:attrName>style.visibility</p:attrName>
                                        </p:attrNameLst>
                                      </p:cBhvr>
                                      <p:to>
                                        <p:strVal val="visible"/>
                                      </p:to>
                                    </p:set>
                                    <p:animEffect transition="in" filter="blinds(horizontal)">
                                      <p:cBhvr>
                                        <p:cTn id="21" dur="5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7" grpId="0"/>
      <p:bldP spid="5127" grpId="1"/>
      <p:bldP spid="51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WordArt 5"/>
          <p:cNvSpPr>
            <a:spLocks noChangeArrowheads="1" noChangeShapeType="1" noTextEdit="1"/>
          </p:cNvSpPr>
          <p:nvPr/>
        </p:nvSpPr>
        <p:spPr bwMode="auto">
          <a:xfrm>
            <a:off x="1676400" y="304800"/>
            <a:ext cx="6705600" cy="533400"/>
          </a:xfrm>
          <a:prstGeom prst="rect">
            <a:avLst/>
          </a:prstGeom>
        </p:spPr>
        <p:txBody>
          <a:bodyPr wrap="none" fromWordArt="1">
            <a:prstTxWarp prst="textPlain">
              <a:avLst>
                <a:gd name="adj" fmla="val 50000"/>
              </a:avLst>
            </a:prstTxWarp>
          </a:bodyPr>
          <a:lstStyle/>
          <a:p>
            <a:pPr algn="ctr"/>
            <a:r>
              <a:rPr lang="en-US" sz="3600" b="1" kern="10">
                <a:ln w="9525">
                  <a:solidFill>
                    <a:srgbClr val="FFFF00"/>
                  </a:solidFill>
                  <a:round/>
                  <a:headEnd/>
                  <a:tailEnd/>
                </a:ln>
                <a:solidFill>
                  <a:schemeClr val="hlink"/>
                </a:solidFill>
                <a:effectLst>
                  <a:outerShdw dist="35921" dir="2700000" algn="ctr" rotWithShape="0">
                    <a:srgbClr val="808080">
                      <a:alpha val="79999"/>
                    </a:srgbClr>
                  </a:outerShdw>
                </a:effectLst>
                <a:latin typeface="Times New Roman"/>
                <a:cs typeface="Times New Roman"/>
              </a:rPr>
              <a:t>Hai anh em</a:t>
            </a:r>
          </a:p>
        </p:txBody>
      </p:sp>
      <p:pic>
        <p:nvPicPr>
          <p:cNvPr id="5124" name="Picture 6" descr="Tap Doc_T1"/>
          <p:cNvPicPr>
            <a:picLocks noChangeAspect="1" noChangeArrowheads="1"/>
          </p:cNvPicPr>
          <p:nvPr/>
        </p:nvPicPr>
        <p:blipFill>
          <a:blip r:embed="rId2"/>
          <a:srcRect/>
          <a:stretch>
            <a:fillRect/>
          </a:stretch>
        </p:blipFill>
        <p:spPr bwMode="auto">
          <a:xfrm>
            <a:off x="2438400" y="1371600"/>
            <a:ext cx="6019800" cy="4953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anim calcmode="lin" valueType="num">
                                      <p:cBhvr additive="base">
                                        <p:cTn id="7" dur="500" fill="hold"/>
                                        <p:tgtEl>
                                          <p:spTgt spid="19461"/>
                                        </p:tgtEl>
                                        <p:attrNameLst>
                                          <p:attrName>ppt_x</p:attrName>
                                        </p:attrNameLst>
                                      </p:cBhvr>
                                      <p:tavLst>
                                        <p:tav tm="0">
                                          <p:val>
                                            <p:strVal val="#ppt_x"/>
                                          </p:val>
                                        </p:tav>
                                        <p:tav tm="100000">
                                          <p:val>
                                            <p:strVal val="#ppt_x"/>
                                          </p:val>
                                        </p:tav>
                                      </p:tavLst>
                                    </p:anim>
                                    <p:anim calcmode="lin" valueType="num">
                                      <p:cBhvr additive="base">
                                        <p:cTn id="8" dur="500" fill="hold"/>
                                        <p:tgtEl>
                                          <p:spTgt spid="194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8"/>
          <p:cNvSpPr>
            <a:spLocks noChangeArrowheads="1"/>
          </p:cNvSpPr>
          <p:nvPr/>
        </p:nvSpPr>
        <p:spPr bwMode="auto">
          <a:xfrm>
            <a:off x="1981200" y="533400"/>
            <a:ext cx="5257800" cy="1143000"/>
          </a:xfrm>
          <a:prstGeom prst="flowChartDecision">
            <a:avLst/>
          </a:prstGeom>
          <a:solidFill>
            <a:schemeClr val="accent1"/>
          </a:solidFill>
          <a:ln w="9525">
            <a:solidFill>
              <a:schemeClr val="tx1"/>
            </a:solidFill>
            <a:miter lim="800000"/>
            <a:headEnd/>
            <a:tailEnd/>
          </a:ln>
        </p:spPr>
        <p:txBody>
          <a:bodyPr wrap="none" anchor="ctr"/>
          <a:lstStyle/>
          <a:p>
            <a:pPr algn="ctr"/>
            <a:r>
              <a:rPr lang="nl-NL" sz="2400">
                <a:solidFill>
                  <a:schemeClr val="bg1"/>
                </a:solidFill>
                <a:latin typeface="Times New Roman" pitchFamily="18" charset="0"/>
                <a:cs typeface="Times New Roman" pitchFamily="18" charset="0"/>
              </a:rPr>
              <a:t>Luyện đọc</a:t>
            </a:r>
            <a:endParaRPr lang="en-US" sz="2400">
              <a:solidFill>
                <a:schemeClr val="bg1"/>
              </a:solidFill>
              <a:latin typeface="Times New Roman" pitchFamily="18" charset="0"/>
              <a:cs typeface="Times New Roman" pitchFamily="18" charset="0"/>
            </a:endParaRPr>
          </a:p>
        </p:txBody>
      </p:sp>
      <p:sp>
        <p:nvSpPr>
          <p:cNvPr id="9225" name="Text Box 9"/>
          <p:cNvSpPr txBox="1">
            <a:spLocks noChangeArrowheads="1"/>
          </p:cNvSpPr>
          <p:nvPr/>
        </p:nvSpPr>
        <p:spPr bwMode="auto">
          <a:xfrm>
            <a:off x="178188" y="2438400"/>
            <a:ext cx="6915705" cy="584775"/>
          </a:xfrm>
          <a:prstGeom prst="rect">
            <a:avLst/>
          </a:prstGeom>
          <a:noFill/>
          <a:ln w="9525">
            <a:noFill/>
            <a:miter lim="800000"/>
            <a:headEnd/>
            <a:tailEnd/>
          </a:ln>
        </p:spPr>
        <p:txBody>
          <a:bodyPr wrap="square">
            <a:spAutoFit/>
          </a:bodyPr>
          <a:lstStyle/>
          <a:p>
            <a:pPr>
              <a:spcBef>
                <a:spcPct val="50000"/>
              </a:spcBef>
            </a:pPr>
            <a:r>
              <a:rPr lang="nl-NL" sz="3200">
                <a:solidFill>
                  <a:srgbClr val="3333FF"/>
                </a:solidFill>
                <a:latin typeface="Times New Roman" pitchFamily="18" charset="0"/>
                <a:cs typeface="Times New Roman" pitchFamily="18" charset="0"/>
              </a:rPr>
              <a:t>-</a:t>
            </a:r>
            <a:r>
              <a:rPr lang="nl-NL" sz="3200">
                <a:latin typeface="Times New Roman" pitchFamily="18" charset="0"/>
                <a:cs typeface="Times New Roman" pitchFamily="18" charset="0"/>
              </a:rPr>
              <a:t> </a:t>
            </a:r>
            <a:r>
              <a:rPr lang="nl-NL" sz="3200">
                <a:solidFill>
                  <a:srgbClr val="3333FF"/>
                </a:solidFill>
                <a:latin typeface="Times New Roman" pitchFamily="18" charset="0"/>
                <a:cs typeface="Times New Roman" pitchFamily="18" charset="0"/>
              </a:rPr>
              <a:t>Luyện đọc từng câu</a:t>
            </a:r>
            <a:endParaRPr lang="en-US" sz="3200">
              <a:solidFill>
                <a:srgbClr val="3333FF"/>
              </a:solidFill>
              <a:latin typeface="Times New Roman" pitchFamily="18" charset="0"/>
              <a:cs typeface="Times New Roman" pitchFamily="18" charset="0"/>
            </a:endParaRPr>
          </a:p>
        </p:txBody>
      </p:sp>
      <p:sp>
        <p:nvSpPr>
          <p:cNvPr id="9226" name="Text Box 10"/>
          <p:cNvSpPr txBox="1">
            <a:spLocks noChangeArrowheads="1"/>
          </p:cNvSpPr>
          <p:nvPr/>
        </p:nvSpPr>
        <p:spPr bwMode="auto">
          <a:xfrm>
            <a:off x="152400" y="2895600"/>
            <a:ext cx="9067800" cy="584775"/>
          </a:xfrm>
          <a:prstGeom prst="rect">
            <a:avLst/>
          </a:prstGeom>
          <a:noFill/>
          <a:ln w="9525">
            <a:noFill/>
            <a:miter lim="800000"/>
            <a:headEnd/>
            <a:tailEnd/>
          </a:ln>
        </p:spPr>
        <p:txBody>
          <a:bodyPr wrap="square">
            <a:spAutoFit/>
          </a:bodyPr>
          <a:lstStyle/>
          <a:p>
            <a:r>
              <a:rPr lang="nl-NL" sz="3200">
                <a:solidFill>
                  <a:srgbClr val="3333FF"/>
                </a:solidFill>
                <a:latin typeface="Times New Roman" pitchFamily="18" charset="0"/>
                <a:cs typeface="Times New Roman" pitchFamily="18" charset="0"/>
              </a:rPr>
              <a:t>- Luyện đọc từ khó: </a:t>
            </a:r>
            <a:r>
              <a:rPr lang="en-US" sz="3200">
                <a:solidFill>
                  <a:schemeClr val="hlink"/>
                </a:solidFill>
                <a:latin typeface="Times New Roman" pitchFamily="18" charset="0"/>
                <a:cs typeface="Times New Roman" pitchFamily="18" charset="0"/>
              </a:rPr>
              <a:t>công bằng, ngạc nhiên, xúc động</a:t>
            </a:r>
          </a:p>
        </p:txBody>
      </p:sp>
      <p:sp>
        <p:nvSpPr>
          <p:cNvPr id="9227" name="Text Box 11"/>
          <p:cNvSpPr txBox="1">
            <a:spLocks noChangeArrowheads="1"/>
          </p:cNvSpPr>
          <p:nvPr/>
        </p:nvSpPr>
        <p:spPr bwMode="auto">
          <a:xfrm>
            <a:off x="178189" y="1981200"/>
            <a:ext cx="6072326" cy="584775"/>
          </a:xfrm>
          <a:prstGeom prst="rect">
            <a:avLst/>
          </a:prstGeom>
          <a:noFill/>
          <a:ln w="9525">
            <a:noFill/>
            <a:miter lim="800000"/>
            <a:headEnd/>
            <a:tailEnd/>
          </a:ln>
        </p:spPr>
        <p:txBody>
          <a:bodyPr wrap="square">
            <a:spAutoFit/>
          </a:bodyPr>
          <a:lstStyle/>
          <a:p>
            <a:pPr>
              <a:spcBef>
                <a:spcPct val="50000"/>
              </a:spcBef>
            </a:pPr>
            <a:r>
              <a:rPr lang="nl-NL" sz="3200">
                <a:solidFill>
                  <a:srgbClr val="3333FF"/>
                </a:solidFill>
                <a:latin typeface="Times New Roman" pitchFamily="18" charset="0"/>
                <a:cs typeface="Times New Roman" pitchFamily="18" charset="0"/>
              </a:rPr>
              <a:t>- Luyện đọc từng đoạn</a:t>
            </a:r>
            <a:endParaRPr lang="en-US" sz="3200">
              <a:solidFill>
                <a:srgbClr val="3333FF"/>
              </a:solidFill>
              <a:latin typeface="Times New Roman" pitchFamily="18" charset="0"/>
              <a:cs typeface="Times New Roman" pitchFamily="18" charset="0"/>
            </a:endParaRPr>
          </a:p>
        </p:txBody>
      </p:sp>
      <p:sp>
        <p:nvSpPr>
          <p:cNvPr id="9228" name="Text Box 12"/>
          <p:cNvSpPr txBox="1">
            <a:spLocks noChangeArrowheads="1"/>
          </p:cNvSpPr>
          <p:nvPr/>
        </p:nvSpPr>
        <p:spPr bwMode="auto">
          <a:xfrm>
            <a:off x="0" y="3581400"/>
            <a:ext cx="9144000" cy="1077218"/>
          </a:xfrm>
          <a:prstGeom prst="rect">
            <a:avLst/>
          </a:prstGeom>
          <a:noFill/>
          <a:ln w="9525">
            <a:noFill/>
            <a:miter lim="800000"/>
            <a:headEnd/>
            <a:tailEnd/>
          </a:ln>
        </p:spPr>
        <p:txBody>
          <a:bodyPr>
            <a:spAutoFit/>
          </a:bodyPr>
          <a:lstStyle/>
          <a:p>
            <a:r>
              <a:rPr lang="en-US" sz="3200">
                <a:solidFill>
                  <a:srgbClr val="3333FF"/>
                </a:solidFill>
                <a:latin typeface="Times New Roman" pitchFamily="18" charset="0"/>
                <a:cs typeface="Times New Roman" pitchFamily="18" charset="0"/>
              </a:rPr>
              <a:t>+ Ngày mùa đến, / họ gặt rồi bó lúa /chất thành 2 đống bằng nhau,/ để cả ở ngoài đồng.//</a:t>
            </a:r>
          </a:p>
        </p:txBody>
      </p:sp>
      <p:sp>
        <p:nvSpPr>
          <p:cNvPr id="9229" name="Text Box 13"/>
          <p:cNvSpPr txBox="1">
            <a:spLocks noChangeArrowheads="1"/>
          </p:cNvSpPr>
          <p:nvPr/>
        </p:nvSpPr>
        <p:spPr bwMode="auto">
          <a:xfrm>
            <a:off x="0" y="3581400"/>
            <a:ext cx="8991600" cy="1077218"/>
          </a:xfrm>
          <a:prstGeom prst="rect">
            <a:avLst/>
          </a:prstGeom>
          <a:noFill/>
          <a:ln w="9525">
            <a:noFill/>
            <a:miter lim="800000"/>
            <a:headEnd/>
            <a:tailEnd/>
          </a:ln>
        </p:spPr>
        <p:txBody>
          <a:bodyPr>
            <a:spAutoFit/>
          </a:bodyPr>
          <a:lstStyle/>
          <a:p>
            <a:r>
              <a:rPr lang="en-US" sz="3200">
                <a:solidFill>
                  <a:srgbClr val="3333FF"/>
                </a:solidFill>
                <a:latin typeface="Times New Roman" pitchFamily="18" charset="0"/>
                <a:cs typeface="Times New Roman" pitchFamily="18" charset="0"/>
              </a:rPr>
              <a:t>+ Nếu phần lúa của mình/ cũng bằng phần của anh thì thật </a:t>
            </a:r>
            <a:r>
              <a:rPr lang="en-US" sz="3200" b="1">
                <a:solidFill>
                  <a:srgbClr val="3333FF"/>
                </a:solidFill>
                <a:latin typeface="Times New Roman" pitchFamily="18" charset="0"/>
                <a:cs typeface="Times New Roman" pitchFamily="18" charset="0"/>
              </a:rPr>
              <a:t>không công bằng</a:t>
            </a:r>
            <a:r>
              <a:rPr lang="en-US" sz="3200">
                <a:solidFill>
                  <a:srgbClr val="3333FF"/>
                </a:solidFill>
                <a:latin typeface="Times New Roman" pitchFamily="18" charset="0"/>
                <a:cs typeface="Times New Roman" pitchFamily="18" charset="0"/>
              </a:rPr>
              <a:t>.//</a:t>
            </a:r>
          </a:p>
        </p:txBody>
      </p:sp>
      <p:sp>
        <p:nvSpPr>
          <p:cNvPr id="9231" name="Text Box 15"/>
          <p:cNvSpPr txBox="1">
            <a:spLocks noChangeArrowheads="1"/>
          </p:cNvSpPr>
          <p:nvPr/>
        </p:nvSpPr>
        <p:spPr bwMode="auto">
          <a:xfrm>
            <a:off x="304800" y="3581400"/>
            <a:ext cx="8839200" cy="1077218"/>
          </a:xfrm>
          <a:prstGeom prst="rect">
            <a:avLst/>
          </a:prstGeom>
          <a:noFill/>
          <a:ln w="9525">
            <a:noFill/>
            <a:miter lim="800000"/>
            <a:headEnd/>
            <a:tailEnd/>
          </a:ln>
        </p:spPr>
        <p:txBody>
          <a:bodyPr>
            <a:spAutoFit/>
          </a:bodyPr>
          <a:lstStyle/>
          <a:p>
            <a:r>
              <a:rPr lang="en-US" sz="3200">
                <a:solidFill>
                  <a:srgbClr val="3333FF"/>
                </a:solidFill>
                <a:latin typeface="Times New Roman" pitchFamily="18" charset="0"/>
                <a:cs typeface="Times New Roman" pitchFamily="18" charset="0"/>
              </a:rPr>
              <a:t>Nghĩ vậy,/ người em ra đồng/ </a:t>
            </a:r>
            <a:r>
              <a:rPr lang="en-US" sz="3200" b="1">
                <a:solidFill>
                  <a:srgbClr val="3333FF"/>
                </a:solidFill>
                <a:latin typeface="Times New Roman" pitchFamily="18" charset="0"/>
                <a:cs typeface="Times New Roman" pitchFamily="18" charset="0"/>
              </a:rPr>
              <a:t>lấy lúa</a:t>
            </a:r>
            <a:r>
              <a:rPr lang="en-US" sz="3200">
                <a:solidFill>
                  <a:srgbClr val="3333FF"/>
                </a:solidFill>
                <a:latin typeface="Times New Roman" pitchFamily="18" charset="0"/>
                <a:cs typeface="Times New Roman" pitchFamily="18" charset="0"/>
              </a:rPr>
              <a:t> của mình/ </a:t>
            </a:r>
            <a:r>
              <a:rPr lang="en-US" sz="3200" b="1">
                <a:solidFill>
                  <a:srgbClr val="3333FF"/>
                </a:solidFill>
                <a:latin typeface="Times New Roman" pitchFamily="18" charset="0"/>
                <a:cs typeface="Times New Roman" pitchFamily="18" charset="0"/>
              </a:rPr>
              <a:t>bỏ thêm</a:t>
            </a:r>
            <a:r>
              <a:rPr lang="en-US" sz="3200">
                <a:solidFill>
                  <a:srgbClr val="3333FF"/>
                </a:solidFill>
                <a:latin typeface="Times New Roman" pitchFamily="18" charset="0"/>
                <a:cs typeface="Times New Roman" pitchFamily="18" charset="0"/>
              </a:rPr>
              <a:t> vào phần của anh.//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box(in)">
                                      <p:cBhvr>
                                        <p:cTn id="7" dur="500"/>
                                        <p:tgtEl>
                                          <p:spTgt spid="9225"/>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9226"/>
                                        </p:tgtEl>
                                        <p:attrNameLst>
                                          <p:attrName>style.visibility</p:attrName>
                                        </p:attrNameLst>
                                      </p:cBhvr>
                                      <p:to>
                                        <p:strVal val="visible"/>
                                      </p:to>
                                    </p:set>
                                    <p:anim calcmode="discrete" valueType="clr">
                                      <p:cBhvr override="childStyle">
                                        <p:cTn id="12" dur="80"/>
                                        <p:tgtEl>
                                          <p:spTgt spid="9226"/>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9226"/>
                                        </p:tgtEl>
                                        <p:attrNameLst>
                                          <p:attrName>fillcolor</p:attrName>
                                        </p:attrNameLst>
                                      </p:cBhvr>
                                      <p:tavLst>
                                        <p:tav tm="0">
                                          <p:val>
                                            <p:clrVal>
                                              <a:schemeClr val="accent2"/>
                                            </p:clrVal>
                                          </p:val>
                                        </p:tav>
                                        <p:tav tm="50000">
                                          <p:val>
                                            <p:clrVal>
                                              <a:schemeClr val="hlink"/>
                                            </p:clrVal>
                                          </p:val>
                                        </p:tav>
                                      </p:tavLst>
                                    </p:anim>
                                    <p:set>
                                      <p:cBhvr>
                                        <p:cTn id="14" dur="80"/>
                                        <p:tgtEl>
                                          <p:spTgt spid="9226"/>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4" presetClass="exit" presetSubtype="16" fill="hold" grpId="1" nodeType="clickEffect">
                                  <p:stCondLst>
                                    <p:cond delay="0"/>
                                  </p:stCondLst>
                                  <p:childTnLst>
                                    <p:animEffect transition="out" filter="box(in)">
                                      <p:cBhvr>
                                        <p:cTn id="18" dur="500"/>
                                        <p:tgtEl>
                                          <p:spTgt spid="9225"/>
                                        </p:tgtEl>
                                      </p:cBhvr>
                                    </p:animEffect>
                                    <p:set>
                                      <p:cBhvr>
                                        <p:cTn id="19" dur="1" fill="hold">
                                          <p:stCondLst>
                                            <p:cond delay="499"/>
                                          </p:stCondLst>
                                        </p:cTn>
                                        <p:tgtEl>
                                          <p:spTgt spid="9225"/>
                                        </p:tgtEl>
                                        <p:attrNameLst>
                                          <p:attrName>style.visibility</p:attrName>
                                        </p:attrNameLst>
                                      </p:cBhvr>
                                      <p:to>
                                        <p:strVal val="hidden"/>
                                      </p:to>
                                    </p:set>
                                  </p:childTnLst>
                                </p:cTn>
                              </p:par>
                              <p:par>
                                <p:cTn id="20" presetID="4" presetClass="exit" presetSubtype="16" fill="hold" grpId="1" nodeType="withEffect">
                                  <p:stCondLst>
                                    <p:cond delay="0"/>
                                  </p:stCondLst>
                                  <p:iterate type="lt">
                                    <p:tmPct val="0"/>
                                  </p:iterate>
                                  <p:childTnLst>
                                    <p:animEffect transition="out" filter="box(in)">
                                      <p:cBhvr>
                                        <p:cTn id="21" dur="500"/>
                                        <p:tgtEl>
                                          <p:spTgt spid="9226"/>
                                        </p:tgtEl>
                                      </p:cBhvr>
                                    </p:animEffect>
                                    <p:set>
                                      <p:cBhvr>
                                        <p:cTn id="22" dur="1" fill="hold">
                                          <p:stCondLst>
                                            <p:cond delay="499"/>
                                          </p:stCondLst>
                                        </p:cTn>
                                        <p:tgtEl>
                                          <p:spTgt spid="922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227"/>
                                        </p:tgtEl>
                                        <p:attrNameLst>
                                          <p:attrName>style.visibility</p:attrName>
                                        </p:attrNameLst>
                                      </p:cBhvr>
                                      <p:to>
                                        <p:strVal val="visible"/>
                                      </p:to>
                                    </p:set>
                                    <p:animEffect transition="in" filter="checkerboard(across)">
                                      <p:cBhvr>
                                        <p:cTn id="27" dur="500"/>
                                        <p:tgtEl>
                                          <p:spTgt spid="9227"/>
                                        </p:tgtEl>
                                      </p:cBhvr>
                                    </p:animEffec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9228"/>
                                        </p:tgtEl>
                                        <p:attrNameLst>
                                          <p:attrName>style.visibility</p:attrName>
                                        </p:attrNameLst>
                                      </p:cBhvr>
                                      <p:to>
                                        <p:strVal val="visible"/>
                                      </p:to>
                                    </p:set>
                                    <p:anim calcmode="discrete" valueType="clr">
                                      <p:cBhvr override="childStyle">
                                        <p:cTn id="32" dur="80"/>
                                        <p:tgtEl>
                                          <p:spTgt spid="9228"/>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9228"/>
                                        </p:tgtEl>
                                        <p:attrNameLst>
                                          <p:attrName>fillcolor</p:attrName>
                                        </p:attrNameLst>
                                      </p:cBhvr>
                                      <p:tavLst>
                                        <p:tav tm="0">
                                          <p:val>
                                            <p:clrVal>
                                              <a:schemeClr val="accent2"/>
                                            </p:clrVal>
                                          </p:val>
                                        </p:tav>
                                        <p:tav tm="50000">
                                          <p:val>
                                            <p:clrVal>
                                              <a:schemeClr val="hlink"/>
                                            </p:clrVal>
                                          </p:val>
                                        </p:tav>
                                      </p:tavLst>
                                    </p:anim>
                                    <p:set>
                                      <p:cBhvr>
                                        <p:cTn id="34" dur="80"/>
                                        <p:tgtEl>
                                          <p:spTgt spid="9228"/>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4" presetClass="exit" presetSubtype="16" fill="hold" grpId="1" nodeType="clickEffect">
                                  <p:stCondLst>
                                    <p:cond delay="0"/>
                                  </p:stCondLst>
                                  <p:iterate type="lt">
                                    <p:tmPct val="0"/>
                                  </p:iterate>
                                  <p:childTnLst>
                                    <p:animEffect transition="out" filter="box(in)">
                                      <p:cBhvr>
                                        <p:cTn id="38" dur="500"/>
                                        <p:tgtEl>
                                          <p:spTgt spid="9228"/>
                                        </p:tgtEl>
                                      </p:cBhvr>
                                    </p:animEffect>
                                    <p:set>
                                      <p:cBhvr>
                                        <p:cTn id="39" dur="1" fill="hold">
                                          <p:stCondLst>
                                            <p:cond delay="499"/>
                                          </p:stCondLst>
                                        </p:cTn>
                                        <p:tgtEl>
                                          <p:spTgt spid="9228"/>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9229"/>
                                        </p:tgtEl>
                                        <p:attrNameLst>
                                          <p:attrName>style.visibility</p:attrName>
                                        </p:attrNameLst>
                                      </p:cBhvr>
                                      <p:to>
                                        <p:strVal val="visible"/>
                                      </p:to>
                                    </p:set>
                                    <p:anim calcmode="discrete" valueType="clr">
                                      <p:cBhvr override="childStyle">
                                        <p:cTn id="44" dur="80"/>
                                        <p:tgtEl>
                                          <p:spTgt spid="9229"/>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9229"/>
                                        </p:tgtEl>
                                        <p:attrNameLst>
                                          <p:attrName>fillcolor</p:attrName>
                                        </p:attrNameLst>
                                      </p:cBhvr>
                                      <p:tavLst>
                                        <p:tav tm="0">
                                          <p:val>
                                            <p:clrVal>
                                              <a:schemeClr val="accent2"/>
                                            </p:clrVal>
                                          </p:val>
                                        </p:tav>
                                        <p:tav tm="50000">
                                          <p:val>
                                            <p:clrVal>
                                              <a:schemeClr val="hlink"/>
                                            </p:clrVal>
                                          </p:val>
                                        </p:tav>
                                      </p:tavLst>
                                    </p:anim>
                                    <p:set>
                                      <p:cBhvr>
                                        <p:cTn id="46" dur="80"/>
                                        <p:tgtEl>
                                          <p:spTgt spid="9229"/>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3" presetClass="exit" presetSubtype="10" fill="hold" grpId="1" nodeType="clickEffect">
                                  <p:stCondLst>
                                    <p:cond delay="0"/>
                                  </p:stCondLst>
                                  <p:iterate type="lt">
                                    <p:tmPct val="0"/>
                                  </p:iterate>
                                  <p:childTnLst>
                                    <p:animEffect transition="out" filter="blinds(horizontal)">
                                      <p:cBhvr>
                                        <p:cTn id="50" dur="500"/>
                                        <p:tgtEl>
                                          <p:spTgt spid="9229"/>
                                        </p:tgtEl>
                                      </p:cBhvr>
                                    </p:animEffect>
                                    <p:set>
                                      <p:cBhvr>
                                        <p:cTn id="51" dur="1" fill="hold">
                                          <p:stCondLst>
                                            <p:cond delay="499"/>
                                          </p:stCondLst>
                                        </p:cTn>
                                        <p:tgtEl>
                                          <p:spTgt spid="922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9231"/>
                                        </p:tgtEl>
                                        <p:attrNameLst>
                                          <p:attrName>style.visibility</p:attrName>
                                        </p:attrNameLst>
                                      </p:cBhvr>
                                      <p:to>
                                        <p:strVal val="visible"/>
                                      </p:to>
                                    </p:set>
                                    <p:anim calcmode="discrete" valueType="clr">
                                      <p:cBhvr override="childStyle">
                                        <p:cTn id="56" dur="80"/>
                                        <p:tgtEl>
                                          <p:spTgt spid="9231"/>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9231"/>
                                        </p:tgtEl>
                                        <p:attrNameLst>
                                          <p:attrName>fillcolor</p:attrName>
                                        </p:attrNameLst>
                                      </p:cBhvr>
                                      <p:tavLst>
                                        <p:tav tm="0">
                                          <p:val>
                                            <p:clrVal>
                                              <a:schemeClr val="accent2"/>
                                            </p:clrVal>
                                          </p:val>
                                        </p:tav>
                                        <p:tav tm="50000">
                                          <p:val>
                                            <p:clrVal>
                                              <a:schemeClr val="hlink"/>
                                            </p:clrVal>
                                          </p:val>
                                        </p:tav>
                                      </p:tavLst>
                                    </p:anim>
                                    <p:set>
                                      <p:cBhvr>
                                        <p:cTn id="58" dur="80"/>
                                        <p:tgtEl>
                                          <p:spTgt spid="9231"/>
                                        </p:tgtEl>
                                        <p:attrNameLst>
                                          <p:attrName>fill.type</p:attrName>
                                        </p:attrNameLst>
                                      </p:cBhvr>
                                      <p:to>
                                        <p:strVal val="solid"/>
                                      </p:to>
                                    </p:set>
                                  </p:childTnLst>
                                </p:cTn>
                              </p:par>
                            </p:childTnLst>
                          </p:cTn>
                        </p:par>
                      </p:childTnLst>
                    </p:cTn>
                  </p:par>
                  <p:par>
                    <p:cTn id="59" fill="hold">
                      <p:stCondLst>
                        <p:cond delay="indefinite"/>
                      </p:stCondLst>
                      <p:childTnLst>
                        <p:par>
                          <p:cTn id="60" fill="hold">
                            <p:stCondLst>
                              <p:cond delay="0"/>
                            </p:stCondLst>
                            <p:childTnLst>
                              <p:par>
                                <p:cTn id="61" presetID="3" presetClass="exit" presetSubtype="10" fill="hold" grpId="1" nodeType="clickEffect">
                                  <p:stCondLst>
                                    <p:cond delay="0"/>
                                  </p:stCondLst>
                                  <p:iterate type="lt">
                                    <p:tmPct val="0"/>
                                  </p:iterate>
                                  <p:childTnLst>
                                    <p:animEffect transition="out" filter="blinds(horizontal)">
                                      <p:cBhvr>
                                        <p:cTn id="62" dur="500"/>
                                        <p:tgtEl>
                                          <p:spTgt spid="9231"/>
                                        </p:tgtEl>
                                      </p:cBhvr>
                                    </p:animEffect>
                                    <p:set>
                                      <p:cBhvr>
                                        <p:cTn id="63" dur="1" fill="hold">
                                          <p:stCondLst>
                                            <p:cond delay="499"/>
                                          </p:stCondLst>
                                        </p:cTn>
                                        <p:tgtEl>
                                          <p:spTgt spid="92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p:bldP spid="9225" grpId="1"/>
      <p:bldP spid="9226" grpId="0"/>
      <p:bldP spid="9226" grpId="1"/>
      <p:bldP spid="9227" grpId="0"/>
      <p:bldP spid="9228" grpId="0"/>
      <p:bldP spid="9228" grpId="1"/>
      <p:bldP spid="9229" grpId="0"/>
      <p:bldP spid="9229" grpId="1"/>
      <p:bldP spid="9231" grpId="0"/>
      <p:bldP spid="923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295400" y="1519297"/>
            <a:ext cx="6705600" cy="2062103"/>
          </a:xfrm>
          <a:prstGeom prst="rect">
            <a:avLst/>
          </a:prstGeom>
          <a:noFill/>
          <a:ln w="9525">
            <a:noFill/>
            <a:miter lim="800000"/>
            <a:headEnd/>
            <a:tailEnd/>
          </a:ln>
        </p:spPr>
        <p:txBody>
          <a:bodyPr>
            <a:spAutoFit/>
          </a:bodyPr>
          <a:lstStyle/>
          <a:p>
            <a:pPr>
              <a:spcBef>
                <a:spcPct val="50000"/>
              </a:spcBef>
            </a:pPr>
            <a:r>
              <a:rPr lang="nl-NL" sz="3200">
                <a:latin typeface="Times New Roman" pitchFamily="18" charset="0"/>
                <a:cs typeface="Times New Roman" pitchFamily="18" charset="0"/>
              </a:rPr>
              <a:t> </a:t>
            </a:r>
            <a:r>
              <a:rPr lang="nl-NL" sz="3200" b="1">
                <a:solidFill>
                  <a:srgbClr val="3333FF"/>
                </a:solidFill>
                <a:latin typeface="Times New Roman" pitchFamily="18" charset="0"/>
                <a:cs typeface="Times New Roman" pitchFamily="18" charset="0"/>
              </a:rPr>
              <a:t>+ Giải nghĩa từ mới:</a:t>
            </a:r>
            <a:r>
              <a:rPr lang="nl-NL" sz="3200">
                <a:solidFill>
                  <a:srgbClr val="3333FF"/>
                </a:solidFill>
                <a:latin typeface="Times New Roman" pitchFamily="18" charset="0"/>
                <a:cs typeface="Times New Roman" pitchFamily="18" charset="0"/>
              </a:rPr>
              <a:t> </a:t>
            </a:r>
          </a:p>
          <a:p>
            <a:pPr>
              <a:spcBef>
                <a:spcPct val="50000"/>
              </a:spcBef>
            </a:pPr>
            <a:r>
              <a:rPr lang="nl-NL" sz="3200">
                <a:solidFill>
                  <a:srgbClr val="3333FF"/>
                </a:solidFill>
                <a:latin typeface="Times New Roman" pitchFamily="18" charset="0"/>
                <a:cs typeface="Times New Roman" pitchFamily="18" charset="0"/>
              </a:rPr>
              <a:t> - </a:t>
            </a:r>
            <a:r>
              <a:rPr lang="en-US" sz="3200">
                <a:solidFill>
                  <a:srgbClr val="3333FF"/>
                </a:solidFill>
                <a:latin typeface="Times New Roman" pitchFamily="18" charset="0"/>
                <a:cs typeface="Times New Roman" pitchFamily="18" charset="0"/>
              </a:rPr>
              <a:t> công bằng</a:t>
            </a:r>
          </a:p>
          <a:p>
            <a:pPr>
              <a:spcBef>
                <a:spcPct val="50000"/>
              </a:spcBef>
            </a:pPr>
            <a:r>
              <a:rPr lang="en-US" sz="3200">
                <a:solidFill>
                  <a:srgbClr val="3333FF"/>
                </a:solidFill>
                <a:latin typeface="Times New Roman" pitchFamily="18" charset="0"/>
                <a:cs typeface="Times New Roman" pitchFamily="18" charset="0"/>
              </a:rPr>
              <a:t> -  kì lạ.</a:t>
            </a:r>
          </a:p>
        </p:txBody>
      </p:sp>
      <p:sp>
        <p:nvSpPr>
          <p:cNvPr id="17413" name="Rectangle 5"/>
          <p:cNvSpPr>
            <a:spLocks noChangeArrowheads="1"/>
          </p:cNvSpPr>
          <p:nvPr/>
        </p:nvSpPr>
        <p:spPr bwMode="auto">
          <a:xfrm>
            <a:off x="2057400" y="838200"/>
            <a:ext cx="4172937" cy="584775"/>
          </a:xfrm>
          <a:prstGeom prst="rect">
            <a:avLst/>
          </a:prstGeom>
          <a:noFill/>
          <a:ln w="9525">
            <a:noFill/>
            <a:miter lim="800000"/>
            <a:headEnd/>
            <a:tailEnd/>
          </a:ln>
        </p:spPr>
        <p:txBody>
          <a:bodyPr wrap="none">
            <a:spAutoFit/>
          </a:bodyPr>
          <a:lstStyle/>
          <a:p>
            <a:r>
              <a:rPr lang="nl-NL" sz="3200">
                <a:solidFill>
                  <a:srgbClr val="3333FF"/>
                </a:solidFill>
                <a:latin typeface="Times New Roman" pitchFamily="18" charset="0"/>
                <a:cs typeface="Times New Roman" pitchFamily="18" charset="0"/>
              </a:rPr>
              <a:t>- Luyện đọc trong nhóm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412"/>
                                        </p:tgtEl>
                                        <p:attrNameLst>
                                          <p:attrName>style.visibility</p:attrName>
                                        </p:attrNameLst>
                                      </p:cBhvr>
                                      <p:to>
                                        <p:strVal val="visible"/>
                                      </p:to>
                                    </p:set>
                                    <p:anim calcmode="discrete" valueType="clr">
                                      <p:cBhvr override="childStyle">
                                        <p:cTn id="7" dur="80"/>
                                        <p:tgtEl>
                                          <p:spTgt spid="174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412"/>
                                        </p:tgtEl>
                                        <p:attrNameLst>
                                          <p:attrName>fillcolor</p:attrName>
                                        </p:attrNameLst>
                                      </p:cBhvr>
                                      <p:tavLst>
                                        <p:tav tm="0">
                                          <p:val>
                                            <p:clrVal>
                                              <a:schemeClr val="accent2"/>
                                            </p:clrVal>
                                          </p:val>
                                        </p:tav>
                                        <p:tav tm="50000">
                                          <p:val>
                                            <p:clrVal>
                                              <a:schemeClr val="hlink"/>
                                            </p:clrVal>
                                          </p:val>
                                        </p:tav>
                                      </p:tavLst>
                                    </p:anim>
                                    <p:set>
                                      <p:cBhvr>
                                        <p:cTn id="9" dur="80"/>
                                        <p:tgtEl>
                                          <p:spTgt spid="1741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 presetClass="exit" presetSubtype="16" fill="hold" grpId="1" nodeType="clickEffect">
                                  <p:stCondLst>
                                    <p:cond delay="0"/>
                                  </p:stCondLst>
                                  <p:iterate type="lt">
                                    <p:tmPct val="0"/>
                                  </p:iterate>
                                  <p:childTnLst>
                                    <p:animEffect transition="out" filter="box(in)">
                                      <p:cBhvr>
                                        <p:cTn id="13" dur="500"/>
                                        <p:tgtEl>
                                          <p:spTgt spid="17412"/>
                                        </p:tgtEl>
                                      </p:cBhvr>
                                    </p:animEffect>
                                    <p:set>
                                      <p:cBhvr>
                                        <p:cTn id="14" dur="1" fill="hold">
                                          <p:stCondLst>
                                            <p:cond delay="499"/>
                                          </p:stCondLst>
                                        </p:cTn>
                                        <p:tgtEl>
                                          <p:spTgt spid="174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7413"/>
                                        </p:tgtEl>
                                        <p:attrNameLst>
                                          <p:attrName>style.visibility</p:attrName>
                                        </p:attrNameLst>
                                      </p:cBhvr>
                                      <p:to>
                                        <p:strVal val="visible"/>
                                      </p:to>
                                    </p:set>
                                    <p:animEffect transition="in" filter="checkerboard(across)">
                                      <p:cBhvr>
                                        <p:cTn id="19"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2" grpId="1"/>
      <p:bldP spid="174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5"/>
          <p:cNvSpPr txBox="1">
            <a:spLocks noChangeArrowheads="1"/>
          </p:cNvSpPr>
          <p:nvPr/>
        </p:nvSpPr>
        <p:spPr bwMode="auto">
          <a:xfrm>
            <a:off x="76200" y="2057400"/>
            <a:ext cx="4191000" cy="830997"/>
          </a:xfrm>
          <a:prstGeom prst="rect">
            <a:avLst/>
          </a:prstGeom>
          <a:noFill/>
          <a:ln w="9525">
            <a:noFill/>
            <a:miter lim="800000"/>
            <a:headEnd/>
            <a:tailEnd/>
          </a:ln>
        </p:spPr>
        <p:txBody>
          <a:bodyPr>
            <a:spAutoFit/>
          </a:bodyPr>
          <a:lstStyle/>
          <a:p>
            <a:r>
              <a:rPr lang="nl-NL" sz="2400">
                <a:solidFill>
                  <a:srgbClr val="3333FF"/>
                </a:solidFill>
                <a:latin typeface="Times New Roman" pitchFamily="18" charset="0"/>
                <a:cs typeface="Times New Roman" pitchFamily="18" charset="0"/>
              </a:rPr>
              <a:t>+ Người em nghĩ gì và đã làm gì?</a:t>
            </a:r>
          </a:p>
        </p:txBody>
      </p:sp>
      <p:sp>
        <p:nvSpPr>
          <p:cNvPr id="9220" name="Line 9"/>
          <p:cNvSpPr>
            <a:spLocks noChangeShapeType="1"/>
          </p:cNvSpPr>
          <p:nvPr/>
        </p:nvSpPr>
        <p:spPr bwMode="auto">
          <a:xfrm flipH="1">
            <a:off x="4648200" y="1752600"/>
            <a:ext cx="0" cy="3733800"/>
          </a:xfrm>
          <a:prstGeom prst="line">
            <a:avLst/>
          </a:prstGeom>
          <a:noFill/>
          <a:ln w="9525">
            <a:solidFill>
              <a:schemeClr val="tx1"/>
            </a:solidFill>
            <a:round/>
            <a:headEnd/>
            <a:tailEnd/>
          </a:ln>
        </p:spPr>
        <p:txBody>
          <a:bodyPr/>
          <a:lstStyle/>
          <a:p>
            <a:endParaRPr lang="en-US" sz="2000">
              <a:latin typeface="Times New Roman" pitchFamily="18" charset="0"/>
              <a:cs typeface="Times New Roman" pitchFamily="18" charset="0"/>
            </a:endParaRPr>
          </a:p>
        </p:txBody>
      </p:sp>
      <p:sp>
        <p:nvSpPr>
          <p:cNvPr id="15370" name="Text Box 10"/>
          <p:cNvSpPr txBox="1">
            <a:spLocks noChangeArrowheads="1"/>
          </p:cNvSpPr>
          <p:nvPr/>
        </p:nvSpPr>
        <p:spPr bwMode="auto">
          <a:xfrm>
            <a:off x="0" y="2787752"/>
            <a:ext cx="4572000" cy="461665"/>
          </a:xfrm>
          <a:prstGeom prst="rect">
            <a:avLst/>
          </a:prstGeom>
          <a:noFill/>
          <a:ln w="9525">
            <a:noFill/>
            <a:miter lim="800000"/>
            <a:headEnd/>
            <a:tailEnd/>
          </a:ln>
        </p:spPr>
        <p:txBody>
          <a:bodyPr>
            <a:spAutoFit/>
          </a:bodyPr>
          <a:lstStyle/>
          <a:p>
            <a:r>
              <a:rPr lang="nl-NL" sz="2400">
                <a:latin typeface="Times New Roman" pitchFamily="18" charset="0"/>
                <a:cs typeface="Times New Roman" pitchFamily="18" charset="0"/>
              </a:rPr>
              <a:t> </a:t>
            </a:r>
            <a:r>
              <a:rPr lang="nl-NL" sz="2400">
                <a:solidFill>
                  <a:srgbClr val="3333FF"/>
                </a:solidFill>
                <a:latin typeface="Times New Roman" pitchFamily="18" charset="0"/>
                <a:cs typeface="Times New Roman" pitchFamily="18" charset="0"/>
              </a:rPr>
              <a:t>+ Người anh nghĩ gì và đã làm gì?</a:t>
            </a:r>
            <a:endParaRPr lang="en-US" sz="2400">
              <a:solidFill>
                <a:srgbClr val="3333FF"/>
              </a:solidFill>
              <a:latin typeface="Times New Roman" pitchFamily="18" charset="0"/>
              <a:cs typeface="Times New Roman" pitchFamily="18" charset="0"/>
            </a:endParaRPr>
          </a:p>
        </p:txBody>
      </p:sp>
      <p:sp>
        <p:nvSpPr>
          <p:cNvPr id="15371" name="Text Box 11"/>
          <p:cNvSpPr txBox="1">
            <a:spLocks noChangeArrowheads="1"/>
          </p:cNvSpPr>
          <p:nvPr/>
        </p:nvSpPr>
        <p:spPr bwMode="auto">
          <a:xfrm>
            <a:off x="0" y="4198203"/>
            <a:ext cx="4572000" cy="830997"/>
          </a:xfrm>
          <a:prstGeom prst="rect">
            <a:avLst/>
          </a:prstGeom>
          <a:noFill/>
          <a:ln w="9525">
            <a:noFill/>
            <a:miter lim="800000"/>
            <a:headEnd/>
            <a:tailEnd/>
          </a:ln>
        </p:spPr>
        <p:txBody>
          <a:bodyPr>
            <a:spAutoFit/>
          </a:bodyPr>
          <a:lstStyle/>
          <a:p>
            <a:r>
              <a:rPr lang="nl-NL" sz="2400">
                <a:latin typeface="Times New Roman" pitchFamily="18" charset="0"/>
                <a:cs typeface="Times New Roman" pitchFamily="18" charset="0"/>
              </a:rPr>
              <a:t> </a:t>
            </a:r>
            <a:r>
              <a:rPr lang="nl-NL" sz="2400">
                <a:solidFill>
                  <a:srgbClr val="3333FF"/>
                </a:solidFill>
                <a:latin typeface="Times New Roman" pitchFamily="18" charset="0"/>
                <a:cs typeface="Times New Roman" pitchFamily="18" charset="0"/>
              </a:rPr>
              <a:t>+ Hãy nói một câu về tình cảm của hai anh em.</a:t>
            </a:r>
            <a:endParaRPr lang="en-US" sz="2400">
              <a:solidFill>
                <a:srgbClr val="3333FF"/>
              </a:solidFill>
              <a:latin typeface="Times New Roman" pitchFamily="18" charset="0"/>
              <a:cs typeface="Times New Roman" pitchFamily="18" charset="0"/>
            </a:endParaRPr>
          </a:p>
        </p:txBody>
      </p:sp>
      <p:sp>
        <p:nvSpPr>
          <p:cNvPr id="15372" name="Text Box 12"/>
          <p:cNvSpPr txBox="1">
            <a:spLocks noChangeArrowheads="1"/>
          </p:cNvSpPr>
          <p:nvPr/>
        </p:nvSpPr>
        <p:spPr bwMode="auto">
          <a:xfrm>
            <a:off x="76200" y="3321152"/>
            <a:ext cx="4572000" cy="830997"/>
          </a:xfrm>
          <a:prstGeom prst="rect">
            <a:avLst/>
          </a:prstGeom>
          <a:noFill/>
          <a:ln w="9525">
            <a:noFill/>
            <a:miter lim="800000"/>
            <a:headEnd/>
            <a:tailEnd/>
          </a:ln>
        </p:spPr>
        <p:txBody>
          <a:bodyPr>
            <a:spAutoFit/>
          </a:bodyPr>
          <a:lstStyle/>
          <a:p>
            <a:r>
              <a:rPr lang="nl-NL" sz="2400">
                <a:solidFill>
                  <a:srgbClr val="3333FF"/>
                </a:solidFill>
                <a:latin typeface="Times New Roman" pitchFamily="18" charset="0"/>
                <a:cs typeface="Times New Roman" pitchFamily="18" charset="0"/>
              </a:rPr>
              <a:t>+ Mỗi người cho thế nào là công bằng?</a:t>
            </a:r>
            <a:r>
              <a:rPr lang="en-US" sz="2400">
                <a:solidFill>
                  <a:srgbClr val="3333FF"/>
                </a:solidFill>
                <a:latin typeface="Times New Roman" pitchFamily="18" charset="0"/>
                <a:cs typeface="Times New Roman" pitchFamily="18" charset="0"/>
              </a:rPr>
              <a:t> </a:t>
            </a:r>
          </a:p>
        </p:txBody>
      </p:sp>
      <p:sp>
        <p:nvSpPr>
          <p:cNvPr id="15373" name="Text Box 13"/>
          <p:cNvSpPr txBox="1">
            <a:spLocks noChangeArrowheads="1"/>
          </p:cNvSpPr>
          <p:nvPr/>
        </p:nvSpPr>
        <p:spPr bwMode="auto">
          <a:xfrm>
            <a:off x="4648200" y="2057400"/>
            <a:ext cx="4495800" cy="1631216"/>
          </a:xfrm>
          <a:prstGeom prst="rect">
            <a:avLst/>
          </a:prstGeom>
          <a:noFill/>
          <a:ln w="9525">
            <a:noFill/>
            <a:miter lim="800000"/>
            <a:headEnd/>
            <a:tailEnd/>
          </a:ln>
        </p:spPr>
        <p:txBody>
          <a:bodyPr>
            <a:spAutoFit/>
          </a:bodyPr>
          <a:lstStyle/>
          <a:p>
            <a:r>
              <a:rPr lang="nl-NL" sz="2000">
                <a:solidFill>
                  <a:srgbClr val="3333FF"/>
                </a:solidFill>
                <a:latin typeface="Times New Roman" pitchFamily="18" charset="0"/>
                <a:cs typeface="Times New Roman" pitchFamily="18" charset="0"/>
              </a:rPr>
              <a:t>- Anh mình còn phải nuôi vợ con. Nếu phần lúa của mình cũng bằng của anh thì thật không công bằng. Người em ra đồng lấy lúa của mình bỏ thêm vào phần của anh.</a:t>
            </a:r>
          </a:p>
        </p:txBody>
      </p:sp>
      <p:sp>
        <p:nvSpPr>
          <p:cNvPr id="15374" name="Text Box 14"/>
          <p:cNvSpPr txBox="1">
            <a:spLocks noChangeArrowheads="1"/>
          </p:cNvSpPr>
          <p:nvPr/>
        </p:nvSpPr>
        <p:spPr bwMode="auto">
          <a:xfrm>
            <a:off x="4800600" y="2590800"/>
            <a:ext cx="4343400" cy="1631216"/>
          </a:xfrm>
          <a:prstGeom prst="rect">
            <a:avLst/>
          </a:prstGeom>
          <a:noFill/>
          <a:ln w="9525">
            <a:noFill/>
            <a:miter lim="800000"/>
            <a:headEnd/>
            <a:tailEnd/>
          </a:ln>
        </p:spPr>
        <p:txBody>
          <a:bodyPr>
            <a:spAutoFit/>
          </a:bodyPr>
          <a:lstStyle/>
          <a:p>
            <a:r>
              <a:rPr lang="nl-NL" sz="2000">
                <a:latin typeface="Times New Roman" pitchFamily="18" charset="0"/>
                <a:cs typeface="Times New Roman" pitchFamily="18" charset="0"/>
              </a:rPr>
              <a:t>- </a:t>
            </a:r>
            <a:r>
              <a:rPr lang="nl-NL" sz="2000">
                <a:solidFill>
                  <a:srgbClr val="3333FF"/>
                </a:solidFill>
                <a:latin typeface="Times New Roman" pitchFamily="18" charset="0"/>
                <a:cs typeface="Times New Roman" pitchFamily="18" charset="0"/>
              </a:rPr>
              <a:t>Em ta sống một mình vất vả. Nếu phần của ta cũng bằng phần của chú ấy thì thật không công bằng. Người anh ra đồng lấy lúa của mình bỏ thêm vào phần của em.</a:t>
            </a:r>
            <a:endParaRPr lang="en-US" sz="2000">
              <a:solidFill>
                <a:srgbClr val="3333FF"/>
              </a:solidFill>
              <a:latin typeface="Times New Roman" pitchFamily="18" charset="0"/>
              <a:cs typeface="Times New Roman" pitchFamily="18" charset="0"/>
            </a:endParaRPr>
          </a:p>
        </p:txBody>
      </p:sp>
      <p:sp>
        <p:nvSpPr>
          <p:cNvPr id="15375" name="Text Box 15"/>
          <p:cNvSpPr txBox="1">
            <a:spLocks noChangeArrowheads="1"/>
          </p:cNvSpPr>
          <p:nvPr/>
        </p:nvSpPr>
        <p:spPr bwMode="auto">
          <a:xfrm>
            <a:off x="4800600" y="3200400"/>
            <a:ext cx="4343400" cy="707886"/>
          </a:xfrm>
          <a:prstGeom prst="rect">
            <a:avLst/>
          </a:prstGeom>
          <a:noFill/>
          <a:ln w="9525">
            <a:noFill/>
            <a:miter lim="800000"/>
            <a:headEnd/>
            <a:tailEnd/>
          </a:ln>
        </p:spPr>
        <p:txBody>
          <a:bodyPr>
            <a:spAutoFit/>
          </a:bodyPr>
          <a:lstStyle/>
          <a:p>
            <a:r>
              <a:rPr lang="en-US" sz="2000">
                <a:solidFill>
                  <a:srgbClr val="3333FF"/>
                </a:solidFill>
                <a:latin typeface="Times New Roman" pitchFamily="18" charset="0"/>
                <a:cs typeface="Times New Roman" pitchFamily="18" charset="0"/>
              </a:rPr>
              <a:t>- Chia cho anh phần nhiều. Chia cho em phần nhiều.</a:t>
            </a:r>
            <a:endParaRPr lang="nl-NL" sz="2000">
              <a:solidFill>
                <a:srgbClr val="3333FF"/>
              </a:solidFill>
              <a:latin typeface="Times New Roman" pitchFamily="18" charset="0"/>
              <a:cs typeface="Times New Roman" pitchFamily="18" charset="0"/>
            </a:endParaRPr>
          </a:p>
        </p:txBody>
      </p:sp>
      <p:sp>
        <p:nvSpPr>
          <p:cNvPr id="15376" name="Text Box 16"/>
          <p:cNvSpPr txBox="1">
            <a:spLocks noChangeArrowheads="1"/>
          </p:cNvSpPr>
          <p:nvPr/>
        </p:nvSpPr>
        <p:spPr bwMode="auto">
          <a:xfrm>
            <a:off x="4724400" y="3505200"/>
            <a:ext cx="4419600" cy="1015663"/>
          </a:xfrm>
          <a:prstGeom prst="rect">
            <a:avLst/>
          </a:prstGeom>
          <a:noFill/>
          <a:ln w="9525">
            <a:noFill/>
            <a:miter lim="800000"/>
            <a:headEnd/>
            <a:tailEnd/>
          </a:ln>
        </p:spPr>
        <p:txBody>
          <a:bodyPr>
            <a:spAutoFit/>
          </a:bodyPr>
          <a:lstStyle/>
          <a:p>
            <a:r>
              <a:rPr lang="en-US" sz="2000">
                <a:solidFill>
                  <a:srgbClr val="3333FF"/>
                </a:solidFill>
                <a:latin typeface="Times New Roman" pitchFamily="18" charset="0"/>
                <a:cs typeface="Times New Roman" pitchFamily="18" charset="0"/>
              </a:rPr>
              <a:t>- Hai anh em rất yêu thương nhau./ Hai anh em luôn lo lắng cho nhau./ Tình cảm của hai anh em thật cảm động.</a:t>
            </a:r>
          </a:p>
        </p:txBody>
      </p:sp>
      <p:sp>
        <p:nvSpPr>
          <p:cNvPr id="15385" name="AutoShape 25"/>
          <p:cNvSpPr>
            <a:spLocks noChangeArrowheads="1"/>
          </p:cNvSpPr>
          <p:nvPr/>
        </p:nvSpPr>
        <p:spPr bwMode="auto">
          <a:xfrm>
            <a:off x="1524000" y="228600"/>
            <a:ext cx="6248400" cy="990600"/>
          </a:xfrm>
          <a:prstGeom prst="flowChartDecision">
            <a:avLst/>
          </a:prstGeom>
          <a:solidFill>
            <a:schemeClr val="accent1"/>
          </a:solidFill>
          <a:ln w="9525">
            <a:solidFill>
              <a:schemeClr val="tx1"/>
            </a:solidFill>
            <a:miter lim="800000"/>
            <a:headEnd/>
            <a:tailEnd/>
          </a:ln>
        </p:spPr>
        <p:txBody>
          <a:bodyPr wrap="none" anchor="ctr"/>
          <a:lstStyle/>
          <a:p>
            <a:pPr algn="ctr"/>
            <a:r>
              <a:rPr lang="nl-NL" sz="2400">
                <a:solidFill>
                  <a:schemeClr val="bg1"/>
                </a:solidFill>
                <a:latin typeface="Times New Roman" pitchFamily="18" charset="0"/>
                <a:cs typeface="Times New Roman" pitchFamily="18" charset="0"/>
              </a:rPr>
              <a:t>Tìm hiểu bài</a:t>
            </a:r>
            <a:r>
              <a:rPr lang="en-US" sz="2400">
                <a:latin typeface="Times New Roman" pitchFamily="18" charset="0"/>
                <a:cs typeface="Times New Roman" pitchFamily="18" charset="0"/>
              </a:rPr>
              <a:t> </a:t>
            </a:r>
          </a:p>
        </p:txBody>
      </p:sp>
      <p:sp>
        <p:nvSpPr>
          <p:cNvPr id="15386" name="AutoShape 26"/>
          <p:cNvSpPr>
            <a:spLocks noChangeArrowheads="1"/>
          </p:cNvSpPr>
          <p:nvPr/>
        </p:nvSpPr>
        <p:spPr bwMode="auto">
          <a:xfrm>
            <a:off x="381000" y="762000"/>
            <a:ext cx="2590800" cy="990600"/>
          </a:xfrm>
          <a:prstGeom prst="sun">
            <a:avLst>
              <a:gd name="adj" fmla="val 12500"/>
            </a:avLst>
          </a:prstGeom>
          <a:solidFill>
            <a:schemeClr val="accent1"/>
          </a:solidFill>
          <a:ln w="9525">
            <a:solidFill>
              <a:srgbClr val="FFFF00"/>
            </a:solidFill>
            <a:miter lim="800000"/>
            <a:headEnd/>
            <a:tailEnd/>
          </a:ln>
        </p:spPr>
        <p:txBody>
          <a:bodyPr wrap="none" anchor="ctr"/>
          <a:lstStyle/>
          <a:p>
            <a:pPr algn="ctr"/>
            <a:r>
              <a:rPr lang="en-US" sz="2400" b="1">
                <a:solidFill>
                  <a:schemeClr val="bg1"/>
                </a:solidFill>
                <a:latin typeface="Times New Roman" pitchFamily="18" charset="0"/>
                <a:cs typeface="Times New Roman" pitchFamily="18" charset="0"/>
              </a:rPr>
              <a:t>CÂU HỎI</a:t>
            </a:r>
          </a:p>
        </p:txBody>
      </p:sp>
      <p:sp>
        <p:nvSpPr>
          <p:cNvPr id="15387" name="AutoShape 27"/>
          <p:cNvSpPr>
            <a:spLocks noChangeArrowheads="1"/>
          </p:cNvSpPr>
          <p:nvPr/>
        </p:nvSpPr>
        <p:spPr bwMode="auto">
          <a:xfrm>
            <a:off x="6248400" y="685800"/>
            <a:ext cx="2590800" cy="914400"/>
          </a:xfrm>
          <a:prstGeom prst="sun">
            <a:avLst>
              <a:gd name="adj" fmla="val 12500"/>
            </a:avLst>
          </a:prstGeom>
          <a:solidFill>
            <a:schemeClr val="accent1"/>
          </a:solidFill>
          <a:ln w="9525">
            <a:solidFill>
              <a:srgbClr val="FFFF00"/>
            </a:solidFill>
            <a:miter lim="800000"/>
            <a:headEnd/>
            <a:tailEnd/>
          </a:ln>
        </p:spPr>
        <p:txBody>
          <a:bodyPr wrap="none" anchor="ctr"/>
          <a:lstStyle/>
          <a:p>
            <a:pPr algn="ctr"/>
            <a:r>
              <a:rPr lang="en-US" sz="2400" b="1">
                <a:solidFill>
                  <a:schemeClr val="bg1"/>
                </a:solidFill>
                <a:latin typeface="Times New Roman" pitchFamily="18" charset="0"/>
                <a:cs typeface="Times New Roman" pitchFamily="18" charset="0"/>
              </a:rPr>
              <a:t>TRẢ LỜI</a:t>
            </a:r>
          </a:p>
        </p:txBody>
      </p:sp>
      <p:sp>
        <p:nvSpPr>
          <p:cNvPr id="9232" name="Line 28"/>
          <p:cNvSpPr>
            <a:spLocks noChangeShapeType="1"/>
          </p:cNvSpPr>
          <p:nvPr/>
        </p:nvSpPr>
        <p:spPr bwMode="auto">
          <a:xfrm flipH="1">
            <a:off x="4648200" y="1752600"/>
            <a:ext cx="0" cy="3733800"/>
          </a:xfrm>
          <a:prstGeom prst="line">
            <a:avLst/>
          </a:prstGeom>
          <a:noFill/>
          <a:ln w="9525">
            <a:solidFill>
              <a:schemeClr val="tx1"/>
            </a:solidFill>
            <a:round/>
            <a:headEnd/>
            <a:tailEnd/>
          </a:ln>
        </p:spPr>
        <p:txBody>
          <a:bodyPr/>
          <a:lstStyle/>
          <a:p>
            <a:endParaRPr lang="en-US" sz="20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5386"/>
                                        </p:tgtEl>
                                        <p:attrNameLst>
                                          <p:attrName>style.visibility</p:attrName>
                                        </p:attrNameLst>
                                      </p:cBhvr>
                                      <p:to>
                                        <p:strVal val="visible"/>
                                      </p:to>
                                    </p:set>
                                    <p:animEffect transition="in" filter="slide(fromBottom)">
                                      <p:cBhvr>
                                        <p:cTn id="7" dur="500"/>
                                        <p:tgtEl>
                                          <p:spTgt spid="15386"/>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5385"/>
                                        </p:tgtEl>
                                        <p:attrNameLst>
                                          <p:attrName>style.visibility</p:attrName>
                                        </p:attrNameLst>
                                      </p:cBhvr>
                                      <p:to>
                                        <p:strVal val="visible"/>
                                      </p:to>
                                    </p:set>
                                    <p:animEffect transition="in" filter="slide(fromBottom)">
                                      <p:cBhvr>
                                        <p:cTn id="10" dur="500"/>
                                        <p:tgtEl>
                                          <p:spTgt spid="15385"/>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15387"/>
                                        </p:tgtEl>
                                        <p:attrNameLst>
                                          <p:attrName>style.visibility</p:attrName>
                                        </p:attrNameLst>
                                      </p:cBhvr>
                                      <p:to>
                                        <p:strVal val="visible"/>
                                      </p:to>
                                    </p:set>
                                    <p:animEffect transition="in" filter="slide(fromBottom)">
                                      <p:cBhvr>
                                        <p:cTn id="13" dur="500"/>
                                        <p:tgtEl>
                                          <p:spTgt spid="15387"/>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15365"/>
                                        </p:tgtEl>
                                        <p:attrNameLst>
                                          <p:attrName>style.visibility</p:attrName>
                                        </p:attrNameLst>
                                      </p:cBhvr>
                                      <p:to>
                                        <p:strVal val="visible"/>
                                      </p:to>
                                    </p:set>
                                    <p:anim calcmode="discrete" valueType="clr">
                                      <p:cBhvr override="childStyle">
                                        <p:cTn id="18" dur="80"/>
                                        <p:tgtEl>
                                          <p:spTgt spid="15365"/>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15365"/>
                                        </p:tgtEl>
                                        <p:attrNameLst>
                                          <p:attrName>fillcolor</p:attrName>
                                        </p:attrNameLst>
                                      </p:cBhvr>
                                      <p:tavLst>
                                        <p:tav tm="0">
                                          <p:val>
                                            <p:clrVal>
                                              <a:schemeClr val="accent2"/>
                                            </p:clrVal>
                                          </p:val>
                                        </p:tav>
                                        <p:tav tm="50000">
                                          <p:val>
                                            <p:clrVal>
                                              <a:schemeClr val="hlink"/>
                                            </p:clrVal>
                                          </p:val>
                                        </p:tav>
                                      </p:tavLst>
                                    </p:anim>
                                    <p:set>
                                      <p:cBhvr>
                                        <p:cTn id="20" dur="80"/>
                                        <p:tgtEl>
                                          <p:spTgt spid="15365"/>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nodeType="clickEffect">
                                  <p:stCondLst>
                                    <p:cond delay="0"/>
                                  </p:stCondLst>
                                  <p:iterate type="lt">
                                    <p:tmPct val="50000"/>
                                  </p:iterate>
                                  <p:childTnLst>
                                    <p:set>
                                      <p:cBhvr>
                                        <p:cTn id="24" dur="1" fill="hold">
                                          <p:stCondLst>
                                            <p:cond delay="0"/>
                                          </p:stCondLst>
                                        </p:cTn>
                                        <p:tgtEl>
                                          <p:spTgt spid="15373">
                                            <p:txEl>
                                              <p:pRg st="0" end="0"/>
                                            </p:txEl>
                                          </p:spTgt>
                                        </p:tgtEl>
                                        <p:attrNameLst>
                                          <p:attrName>style.visibility</p:attrName>
                                        </p:attrNameLst>
                                      </p:cBhvr>
                                      <p:to>
                                        <p:strVal val="visible"/>
                                      </p:to>
                                    </p:set>
                                    <p:anim calcmode="discrete" valueType="clr">
                                      <p:cBhvr override="childStyle">
                                        <p:cTn id="25" dur="80"/>
                                        <p:tgtEl>
                                          <p:spTgt spid="1537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5373">
                                            <p:txEl>
                                              <p:pRg st="0" end="0"/>
                                            </p:txEl>
                                          </p:spTgt>
                                        </p:tgtEl>
                                        <p:attrNameLst>
                                          <p:attrName>fillcolor</p:attrName>
                                        </p:attrNameLst>
                                      </p:cBhvr>
                                      <p:tavLst>
                                        <p:tav tm="0">
                                          <p:val>
                                            <p:clrVal>
                                              <a:schemeClr val="accent2"/>
                                            </p:clrVal>
                                          </p:val>
                                        </p:tav>
                                        <p:tav tm="50000">
                                          <p:val>
                                            <p:clrVal>
                                              <a:schemeClr val="hlink"/>
                                            </p:clrVal>
                                          </p:val>
                                        </p:tav>
                                      </p:tavLst>
                                    </p:anim>
                                    <p:set>
                                      <p:cBhvr>
                                        <p:cTn id="27" dur="80"/>
                                        <p:tgtEl>
                                          <p:spTgt spid="15373">
                                            <p:txEl>
                                              <p:pRg st="0" end="0"/>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iterate type="lt">
                                    <p:tmPct val="0"/>
                                  </p:iterate>
                                  <p:childTnLst>
                                    <p:animEffect transition="out" filter="box(in)">
                                      <p:cBhvr>
                                        <p:cTn id="31" dur="500"/>
                                        <p:tgtEl>
                                          <p:spTgt spid="15373">
                                            <p:txEl>
                                              <p:pRg st="0" end="0"/>
                                            </p:txEl>
                                          </p:spTgt>
                                        </p:tgtEl>
                                      </p:cBhvr>
                                    </p:animEffect>
                                    <p:set>
                                      <p:cBhvr>
                                        <p:cTn id="32" dur="1" fill="hold">
                                          <p:stCondLst>
                                            <p:cond delay="499"/>
                                          </p:stCondLst>
                                        </p:cTn>
                                        <p:tgtEl>
                                          <p:spTgt spid="15373">
                                            <p:txEl>
                                              <p:pRg st="0" end="0"/>
                                            </p:txEl>
                                          </p:spTgt>
                                        </p:tgtEl>
                                        <p:attrNameLst>
                                          <p:attrName>style.visibility</p:attrName>
                                        </p:attrNameLst>
                                      </p:cBhvr>
                                      <p:to>
                                        <p:strVal val="hidden"/>
                                      </p:to>
                                    </p:set>
                                  </p:childTnLst>
                                </p:cTn>
                              </p:par>
                              <p:par>
                                <p:cTn id="33" presetID="4" presetClass="exit" presetSubtype="16" fill="hold" grpId="1" nodeType="withEffect">
                                  <p:stCondLst>
                                    <p:cond delay="0"/>
                                  </p:stCondLst>
                                  <p:iterate type="lt">
                                    <p:tmPct val="0"/>
                                  </p:iterate>
                                  <p:childTnLst>
                                    <p:animEffect transition="out" filter="box(in)">
                                      <p:cBhvr>
                                        <p:cTn id="34" dur="500"/>
                                        <p:tgtEl>
                                          <p:spTgt spid="15365"/>
                                        </p:tgtEl>
                                      </p:cBhvr>
                                    </p:animEffect>
                                    <p:set>
                                      <p:cBhvr>
                                        <p:cTn id="35" dur="1" fill="hold">
                                          <p:stCondLst>
                                            <p:cond delay="499"/>
                                          </p:stCondLst>
                                        </p:cTn>
                                        <p:tgtEl>
                                          <p:spTgt spid="15365"/>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5370"/>
                                        </p:tgtEl>
                                        <p:attrNameLst>
                                          <p:attrName>style.visibility</p:attrName>
                                        </p:attrNameLst>
                                      </p:cBhvr>
                                      <p:to>
                                        <p:strVal val="visible"/>
                                      </p:to>
                                    </p:set>
                                    <p:anim calcmode="discrete" valueType="clr">
                                      <p:cBhvr override="childStyle">
                                        <p:cTn id="40" dur="80"/>
                                        <p:tgtEl>
                                          <p:spTgt spid="15370"/>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5370"/>
                                        </p:tgtEl>
                                        <p:attrNameLst>
                                          <p:attrName>fillcolor</p:attrName>
                                        </p:attrNameLst>
                                      </p:cBhvr>
                                      <p:tavLst>
                                        <p:tav tm="0">
                                          <p:val>
                                            <p:clrVal>
                                              <a:schemeClr val="accent2"/>
                                            </p:clrVal>
                                          </p:val>
                                        </p:tav>
                                        <p:tav tm="50000">
                                          <p:val>
                                            <p:clrVal>
                                              <a:schemeClr val="hlink"/>
                                            </p:clrVal>
                                          </p:val>
                                        </p:tav>
                                      </p:tavLst>
                                    </p:anim>
                                    <p:set>
                                      <p:cBhvr>
                                        <p:cTn id="42" dur="80"/>
                                        <p:tgtEl>
                                          <p:spTgt spid="15370"/>
                                        </p:tgtEl>
                                        <p:attrNameLst>
                                          <p:attrName>fill.type</p:attrName>
                                        </p:attrNameLst>
                                      </p:cBhvr>
                                      <p:to>
                                        <p:strVal val="solid"/>
                                      </p:to>
                                    </p:set>
                                  </p:childTnLst>
                                </p:cTn>
                              </p:par>
                            </p:childTnLst>
                          </p:cTn>
                        </p:par>
                      </p:childTnLst>
                    </p:cTn>
                  </p:par>
                  <p:par>
                    <p:cTn id="43" fill="hold">
                      <p:stCondLst>
                        <p:cond delay="indefinite"/>
                      </p:stCondLst>
                      <p:childTnLst>
                        <p:par>
                          <p:cTn id="44" fill="hold">
                            <p:stCondLst>
                              <p:cond delay="0"/>
                            </p:stCondLst>
                            <p:childTnLst>
                              <p:par>
                                <p:cTn id="45" presetID="27" presetClass="entr" presetSubtype="0" fill="hold" grpId="0" nodeType="clickEffect">
                                  <p:stCondLst>
                                    <p:cond delay="0"/>
                                  </p:stCondLst>
                                  <p:iterate type="lt">
                                    <p:tmPct val="50000"/>
                                  </p:iterate>
                                  <p:childTnLst>
                                    <p:set>
                                      <p:cBhvr>
                                        <p:cTn id="46" dur="1" fill="hold">
                                          <p:stCondLst>
                                            <p:cond delay="0"/>
                                          </p:stCondLst>
                                        </p:cTn>
                                        <p:tgtEl>
                                          <p:spTgt spid="15374"/>
                                        </p:tgtEl>
                                        <p:attrNameLst>
                                          <p:attrName>style.visibility</p:attrName>
                                        </p:attrNameLst>
                                      </p:cBhvr>
                                      <p:to>
                                        <p:strVal val="visible"/>
                                      </p:to>
                                    </p:set>
                                    <p:anim calcmode="discrete" valueType="clr">
                                      <p:cBhvr override="childStyle">
                                        <p:cTn id="47" dur="80"/>
                                        <p:tgtEl>
                                          <p:spTgt spid="15374"/>
                                        </p:tgtEl>
                                        <p:attrNameLst>
                                          <p:attrName>style.color</p:attrName>
                                        </p:attrNameLst>
                                      </p:cBhvr>
                                      <p:tavLst>
                                        <p:tav tm="0">
                                          <p:val>
                                            <p:clrVal>
                                              <a:schemeClr val="accent2"/>
                                            </p:clrVal>
                                          </p:val>
                                        </p:tav>
                                        <p:tav tm="50000">
                                          <p:val>
                                            <p:clrVal>
                                              <a:schemeClr val="hlink"/>
                                            </p:clrVal>
                                          </p:val>
                                        </p:tav>
                                      </p:tavLst>
                                    </p:anim>
                                    <p:anim calcmode="discrete" valueType="clr">
                                      <p:cBhvr>
                                        <p:cTn id="48" dur="80"/>
                                        <p:tgtEl>
                                          <p:spTgt spid="15374"/>
                                        </p:tgtEl>
                                        <p:attrNameLst>
                                          <p:attrName>fillcolor</p:attrName>
                                        </p:attrNameLst>
                                      </p:cBhvr>
                                      <p:tavLst>
                                        <p:tav tm="0">
                                          <p:val>
                                            <p:clrVal>
                                              <a:schemeClr val="accent2"/>
                                            </p:clrVal>
                                          </p:val>
                                        </p:tav>
                                        <p:tav tm="50000">
                                          <p:val>
                                            <p:clrVal>
                                              <a:schemeClr val="hlink"/>
                                            </p:clrVal>
                                          </p:val>
                                        </p:tav>
                                      </p:tavLst>
                                    </p:anim>
                                    <p:set>
                                      <p:cBhvr>
                                        <p:cTn id="49" dur="80"/>
                                        <p:tgtEl>
                                          <p:spTgt spid="15374"/>
                                        </p:tgtEl>
                                        <p:attrNameLst>
                                          <p:attrName>fill.type</p:attrName>
                                        </p:attrNameLst>
                                      </p:cBhvr>
                                      <p:to>
                                        <p:strVal val="solid"/>
                                      </p:to>
                                    </p:set>
                                  </p:childTnLst>
                                </p:cTn>
                              </p:par>
                            </p:childTnLst>
                          </p:cTn>
                        </p:par>
                      </p:childTnLst>
                    </p:cTn>
                  </p:par>
                  <p:par>
                    <p:cTn id="50" fill="hold">
                      <p:stCondLst>
                        <p:cond delay="indefinite"/>
                      </p:stCondLst>
                      <p:childTnLst>
                        <p:par>
                          <p:cTn id="51" fill="hold">
                            <p:stCondLst>
                              <p:cond delay="0"/>
                            </p:stCondLst>
                            <p:childTnLst>
                              <p:par>
                                <p:cTn id="52" presetID="4" presetClass="exit" presetSubtype="16" fill="hold" grpId="1" nodeType="clickEffect">
                                  <p:stCondLst>
                                    <p:cond delay="0"/>
                                  </p:stCondLst>
                                  <p:iterate type="lt">
                                    <p:tmPct val="0"/>
                                  </p:iterate>
                                  <p:childTnLst>
                                    <p:animEffect transition="out" filter="box(in)">
                                      <p:cBhvr>
                                        <p:cTn id="53" dur="500"/>
                                        <p:tgtEl>
                                          <p:spTgt spid="15374"/>
                                        </p:tgtEl>
                                      </p:cBhvr>
                                    </p:animEffect>
                                    <p:set>
                                      <p:cBhvr>
                                        <p:cTn id="54" dur="1" fill="hold">
                                          <p:stCondLst>
                                            <p:cond delay="499"/>
                                          </p:stCondLst>
                                        </p:cTn>
                                        <p:tgtEl>
                                          <p:spTgt spid="15374"/>
                                        </p:tgtEl>
                                        <p:attrNameLst>
                                          <p:attrName>style.visibility</p:attrName>
                                        </p:attrNameLst>
                                      </p:cBhvr>
                                      <p:to>
                                        <p:strVal val="hidden"/>
                                      </p:to>
                                    </p:set>
                                  </p:childTnLst>
                                </p:cTn>
                              </p:par>
                              <p:par>
                                <p:cTn id="55" presetID="4" presetClass="exit" presetSubtype="16" fill="hold" grpId="1" nodeType="withEffect">
                                  <p:stCondLst>
                                    <p:cond delay="0"/>
                                  </p:stCondLst>
                                  <p:iterate type="lt">
                                    <p:tmPct val="0"/>
                                  </p:iterate>
                                  <p:childTnLst>
                                    <p:animEffect transition="out" filter="box(in)">
                                      <p:cBhvr>
                                        <p:cTn id="56" dur="500"/>
                                        <p:tgtEl>
                                          <p:spTgt spid="15370"/>
                                        </p:tgtEl>
                                      </p:cBhvr>
                                    </p:animEffect>
                                    <p:set>
                                      <p:cBhvr>
                                        <p:cTn id="57" dur="1" fill="hold">
                                          <p:stCondLst>
                                            <p:cond delay="499"/>
                                          </p:stCondLst>
                                        </p:cTn>
                                        <p:tgtEl>
                                          <p:spTgt spid="1537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grpId="0" nodeType="clickEffect">
                                  <p:stCondLst>
                                    <p:cond delay="0"/>
                                  </p:stCondLst>
                                  <p:iterate type="lt">
                                    <p:tmPct val="50000"/>
                                  </p:iterate>
                                  <p:childTnLst>
                                    <p:set>
                                      <p:cBhvr>
                                        <p:cTn id="61" dur="1" fill="hold">
                                          <p:stCondLst>
                                            <p:cond delay="0"/>
                                          </p:stCondLst>
                                        </p:cTn>
                                        <p:tgtEl>
                                          <p:spTgt spid="15372"/>
                                        </p:tgtEl>
                                        <p:attrNameLst>
                                          <p:attrName>style.visibility</p:attrName>
                                        </p:attrNameLst>
                                      </p:cBhvr>
                                      <p:to>
                                        <p:strVal val="visible"/>
                                      </p:to>
                                    </p:set>
                                    <p:anim calcmode="discrete" valueType="clr">
                                      <p:cBhvr override="childStyle">
                                        <p:cTn id="62" dur="80"/>
                                        <p:tgtEl>
                                          <p:spTgt spid="15372"/>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15372"/>
                                        </p:tgtEl>
                                        <p:attrNameLst>
                                          <p:attrName>fillcolor</p:attrName>
                                        </p:attrNameLst>
                                      </p:cBhvr>
                                      <p:tavLst>
                                        <p:tav tm="0">
                                          <p:val>
                                            <p:clrVal>
                                              <a:schemeClr val="accent2"/>
                                            </p:clrVal>
                                          </p:val>
                                        </p:tav>
                                        <p:tav tm="50000">
                                          <p:val>
                                            <p:clrVal>
                                              <a:schemeClr val="hlink"/>
                                            </p:clrVal>
                                          </p:val>
                                        </p:tav>
                                      </p:tavLst>
                                    </p:anim>
                                    <p:set>
                                      <p:cBhvr>
                                        <p:cTn id="64" dur="80"/>
                                        <p:tgtEl>
                                          <p:spTgt spid="15372"/>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27" presetClass="entr" presetSubtype="0" fill="hold" grpId="0" nodeType="clickEffect">
                                  <p:stCondLst>
                                    <p:cond delay="0"/>
                                  </p:stCondLst>
                                  <p:iterate type="lt">
                                    <p:tmPct val="50000"/>
                                  </p:iterate>
                                  <p:childTnLst>
                                    <p:set>
                                      <p:cBhvr>
                                        <p:cTn id="68" dur="1" fill="hold">
                                          <p:stCondLst>
                                            <p:cond delay="0"/>
                                          </p:stCondLst>
                                        </p:cTn>
                                        <p:tgtEl>
                                          <p:spTgt spid="15375"/>
                                        </p:tgtEl>
                                        <p:attrNameLst>
                                          <p:attrName>style.visibility</p:attrName>
                                        </p:attrNameLst>
                                      </p:cBhvr>
                                      <p:to>
                                        <p:strVal val="visible"/>
                                      </p:to>
                                    </p:set>
                                    <p:anim calcmode="discrete" valueType="clr">
                                      <p:cBhvr override="childStyle">
                                        <p:cTn id="69" dur="80"/>
                                        <p:tgtEl>
                                          <p:spTgt spid="15375"/>
                                        </p:tgtEl>
                                        <p:attrNameLst>
                                          <p:attrName>style.color</p:attrName>
                                        </p:attrNameLst>
                                      </p:cBhvr>
                                      <p:tavLst>
                                        <p:tav tm="0">
                                          <p:val>
                                            <p:clrVal>
                                              <a:schemeClr val="accent2"/>
                                            </p:clrVal>
                                          </p:val>
                                        </p:tav>
                                        <p:tav tm="50000">
                                          <p:val>
                                            <p:clrVal>
                                              <a:schemeClr val="hlink"/>
                                            </p:clrVal>
                                          </p:val>
                                        </p:tav>
                                      </p:tavLst>
                                    </p:anim>
                                    <p:anim calcmode="discrete" valueType="clr">
                                      <p:cBhvr>
                                        <p:cTn id="70" dur="80"/>
                                        <p:tgtEl>
                                          <p:spTgt spid="15375"/>
                                        </p:tgtEl>
                                        <p:attrNameLst>
                                          <p:attrName>fillcolor</p:attrName>
                                        </p:attrNameLst>
                                      </p:cBhvr>
                                      <p:tavLst>
                                        <p:tav tm="0">
                                          <p:val>
                                            <p:clrVal>
                                              <a:schemeClr val="accent2"/>
                                            </p:clrVal>
                                          </p:val>
                                        </p:tav>
                                        <p:tav tm="50000">
                                          <p:val>
                                            <p:clrVal>
                                              <a:schemeClr val="hlink"/>
                                            </p:clrVal>
                                          </p:val>
                                        </p:tav>
                                      </p:tavLst>
                                    </p:anim>
                                    <p:set>
                                      <p:cBhvr>
                                        <p:cTn id="71" dur="80"/>
                                        <p:tgtEl>
                                          <p:spTgt spid="15375"/>
                                        </p:tgtEl>
                                        <p:attrNameLst>
                                          <p:attrName>fill.type</p:attrName>
                                        </p:attrNameLst>
                                      </p:cBhvr>
                                      <p:to>
                                        <p:strVal val="solid"/>
                                      </p:to>
                                    </p:set>
                                  </p:childTnLst>
                                </p:cTn>
                              </p:par>
                            </p:childTnLst>
                          </p:cTn>
                        </p:par>
                      </p:childTnLst>
                    </p:cTn>
                  </p:par>
                  <p:par>
                    <p:cTn id="72" fill="hold">
                      <p:stCondLst>
                        <p:cond delay="indefinite"/>
                      </p:stCondLst>
                      <p:childTnLst>
                        <p:par>
                          <p:cTn id="73" fill="hold">
                            <p:stCondLst>
                              <p:cond delay="0"/>
                            </p:stCondLst>
                            <p:childTnLst>
                              <p:par>
                                <p:cTn id="74" presetID="4" presetClass="exit" presetSubtype="16" fill="hold" grpId="1" nodeType="clickEffect">
                                  <p:stCondLst>
                                    <p:cond delay="0"/>
                                  </p:stCondLst>
                                  <p:iterate type="lt">
                                    <p:tmPct val="0"/>
                                  </p:iterate>
                                  <p:childTnLst>
                                    <p:animEffect transition="out" filter="box(in)">
                                      <p:cBhvr>
                                        <p:cTn id="75" dur="500"/>
                                        <p:tgtEl>
                                          <p:spTgt spid="15375"/>
                                        </p:tgtEl>
                                      </p:cBhvr>
                                    </p:animEffect>
                                    <p:set>
                                      <p:cBhvr>
                                        <p:cTn id="76" dur="1" fill="hold">
                                          <p:stCondLst>
                                            <p:cond delay="499"/>
                                          </p:stCondLst>
                                        </p:cTn>
                                        <p:tgtEl>
                                          <p:spTgt spid="15375"/>
                                        </p:tgtEl>
                                        <p:attrNameLst>
                                          <p:attrName>style.visibility</p:attrName>
                                        </p:attrNameLst>
                                      </p:cBhvr>
                                      <p:to>
                                        <p:strVal val="hidden"/>
                                      </p:to>
                                    </p:set>
                                  </p:childTnLst>
                                </p:cTn>
                              </p:par>
                              <p:par>
                                <p:cTn id="77" presetID="4" presetClass="exit" presetSubtype="16" fill="hold" grpId="1" nodeType="withEffect">
                                  <p:stCondLst>
                                    <p:cond delay="0"/>
                                  </p:stCondLst>
                                  <p:iterate type="lt">
                                    <p:tmPct val="0"/>
                                  </p:iterate>
                                  <p:childTnLst>
                                    <p:animEffect transition="out" filter="box(in)">
                                      <p:cBhvr>
                                        <p:cTn id="78" dur="500"/>
                                        <p:tgtEl>
                                          <p:spTgt spid="15372"/>
                                        </p:tgtEl>
                                      </p:cBhvr>
                                    </p:animEffect>
                                    <p:set>
                                      <p:cBhvr>
                                        <p:cTn id="79" dur="1" fill="hold">
                                          <p:stCondLst>
                                            <p:cond delay="499"/>
                                          </p:stCondLst>
                                        </p:cTn>
                                        <p:tgtEl>
                                          <p:spTgt spid="15372"/>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7" presetClass="entr" presetSubtype="0" fill="hold" grpId="0" nodeType="clickEffect">
                                  <p:stCondLst>
                                    <p:cond delay="0"/>
                                  </p:stCondLst>
                                  <p:iterate type="lt">
                                    <p:tmPct val="50000"/>
                                  </p:iterate>
                                  <p:childTnLst>
                                    <p:set>
                                      <p:cBhvr>
                                        <p:cTn id="83" dur="1" fill="hold">
                                          <p:stCondLst>
                                            <p:cond delay="0"/>
                                          </p:stCondLst>
                                        </p:cTn>
                                        <p:tgtEl>
                                          <p:spTgt spid="15371"/>
                                        </p:tgtEl>
                                        <p:attrNameLst>
                                          <p:attrName>style.visibility</p:attrName>
                                        </p:attrNameLst>
                                      </p:cBhvr>
                                      <p:to>
                                        <p:strVal val="visible"/>
                                      </p:to>
                                    </p:set>
                                    <p:anim calcmode="discrete" valueType="clr">
                                      <p:cBhvr override="childStyle">
                                        <p:cTn id="84" dur="80"/>
                                        <p:tgtEl>
                                          <p:spTgt spid="15371"/>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15371"/>
                                        </p:tgtEl>
                                        <p:attrNameLst>
                                          <p:attrName>fillcolor</p:attrName>
                                        </p:attrNameLst>
                                      </p:cBhvr>
                                      <p:tavLst>
                                        <p:tav tm="0">
                                          <p:val>
                                            <p:clrVal>
                                              <a:schemeClr val="accent2"/>
                                            </p:clrVal>
                                          </p:val>
                                        </p:tav>
                                        <p:tav tm="50000">
                                          <p:val>
                                            <p:clrVal>
                                              <a:schemeClr val="hlink"/>
                                            </p:clrVal>
                                          </p:val>
                                        </p:tav>
                                      </p:tavLst>
                                    </p:anim>
                                    <p:set>
                                      <p:cBhvr>
                                        <p:cTn id="86" dur="80"/>
                                        <p:tgtEl>
                                          <p:spTgt spid="15371"/>
                                        </p:tgtEl>
                                        <p:attrNameLst>
                                          <p:attrName>fill.type</p:attrName>
                                        </p:attrNameLst>
                                      </p:cBhvr>
                                      <p:to>
                                        <p:strVal val="solid"/>
                                      </p:to>
                                    </p:set>
                                  </p:childTnLst>
                                </p:cTn>
                              </p:par>
                            </p:childTnLst>
                          </p:cTn>
                        </p:par>
                      </p:childTnLst>
                    </p:cTn>
                  </p:par>
                  <p:par>
                    <p:cTn id="87" fill="hold">
                      <p:stCondLst>
                        <p:cond delay="indefinite"/>
                      </p:stCondLst>
                      <p:childTnLst>
                        <p:par>
                          <p:cTn id="88" fill="hold">
                            <p:stCondLst>
                              <p:cond delay="0"/>
                            </p:stCondLst>
                            <p:childTnLst>
                              <p:par>
                                <p:cTn id="89" presetID="27" presetClass="entr" presetSubtype="0" fill="hold" grpId="0" nodeType="clickEffect">
                                  <p:stCondLst>
                                    <p:cond delay="0"/>
                                  </p:stCondLst>
                                  <p:iterate type="lt">
                                    <p:tmPct val="50000"/>
                                  </p:iterate>
                                  <p:childTnLst>
                                    <p:set>
                                      <p:cBhvr>
                                        <p:cTn id="90" dur="1" fill="hold">
                                          <p:stCondLst>
                                            <p:cond delay="0"/>
                                          </p:stCondLst>
                                        </p:cTn>
                                        <p:tgtEl>
                                          <p:spTgt spid="15376"/>
                                        </p:tgtEl>
                                        <p:attrNameLst>
                                          <p:attrName>style.visibility</p:attrName>
                                        </p:attrNameLst>
                                      </p:cBhvr>
                                      <p:to>
                                        <p:strVal val="visible"/>
                                      </p:to>
                                    </p:set>
                                    <p:anim calcmode="discrete" valueType="clr">
                                      <p:cBhvr override="childStyle">
                                        <p:cTn id="91" dur="80"/>
                                        <p:tgtEl>
                                          <p:spTgt spid="15376"/>
                                        </p:tgtEl>
                                        <p:attrNameLst>
                                          <p:attrName>style.color</p:attrName>
                                        </p:attrNameLst>
                                      </p:cBhvr>
                                      <p:tavLst>
                                        <p:tav tm="0">
                                          <p:val>
                                            <p:clrVal>
                                              <a:schemeClr val="accent2"/>
                                            </p:clrVal>
                                          </p:val>
                                        </p:tav>
                                        <p:tav tm="50000">
                                          <p:val>
                                            <p:clrVal>
                                              <a:schemeClr val="hlink"/>
                                            </p:clrVal>
                                          </p:val>
                                        </p:tav>
                                      </p:tavLst>
                                    </p:anim>
                                    <p:anim calcmode="discrete" valueType="clr">
                                      <p:cBhvr>
                                        <p:cTn id="92" dur="80"/>
                                        <p:tgtEl>
                                          <p:spTgt spid="15376"/>
                                        </p:tgtEl>
                                        <p:attrNameLst>
                                          <p:attrName>fillcolor</p:attrName>
                                        </p:attrNameLst>
                                      </p:cBhvr>
                                      <p:tavLst>
                                        <p:tav tm="0">
                                          <p:val>
                                            <p:clrVal>
                                              <a:schemeClr val="accent2"/>
                                            </p:clrVal>
                                          </p:val>
                                        </p:tav>
                                        <p:tav tm="50000">
                                          <p:val>
                                            <p:clrVal>
                                              <a:schemeClr val="hlink"/>
                                            </p:clrVal>
                                          </p:val>
                                        </p:tav>
                                      </p:tavLst>
                                    </p:anim>
                                    <p:set>
                                      <p:cBhvr>
                                        <p:cTn id="93" dur="80"/>
                                        <p:tgtEl>
                                          <p:spTgt spid="15376"/>
                                        </p:tgtEl>
                                        <p:attrNameLst>
                                          <p:attrName>fill.type</p:attrName>
                                        </p:attrNameLst>
                                      </p:cBhvr>
                                      <p:to>
                                        <p:strVal val="solid"/>
                                      </p:to>
                                    </p:set>
                                  </p:childTnLst>
                                </p:cTn>
                              </p:par>
                            </p:childTnLst>
                          </p:cTn>
                        </p:par>
                      </p:childTnLst>
                    </p:cTn>
                  </p:par>
                  <p:par>
                    <p:cTn id="94" fill="hold">
                      <p:stCondLst>
                        <p:cond delay="indefinite"/>
                      </p:stCondLst>
                      <p:childTnLst>
                        <p:par>
                          <p:cTn id="95" fill="hold">
                            <p:stCondLst>
                              <p:cond delay="0"/>
                            </p:stCondLst>
                            <p:childTnLst>
                              <p:par>
                                <p:cTn id="96" presetID="4" presetClass="exit" presetSubtype="16" fill="hold" grpId="1" nodeType="clickEffect">
                                  <p:stCondLst>
                                    <p:cond delay="0"/>
                                  </p:stCondLst>
                                  <p:iterate type="lt">
                                    <p:tmPct val="0"/>
                                  </p:iterate>
                                  <p:childTnLst>
                                    <p:animEffect transition="out" filter="box(in)">
                                      <p:cBhvr>
                                        <p:cTn id="97" dur="500"/>
                                        <p:tgtEl>
                                          <p:spTgt spid="15376"/>
                                        </p:tgtEl>
                                      </p:cBhvr>
                                    </p:animEffect>
                                    <p:set>
                                      <p:cBhvr>
                                        <p:cTn id="98" dur="1" fill="hold">
                                          <p:stCondLst>
                                            <p:cond delay="499"/>
                                          </p:stCondLst>
                                        </p:cTn>
                                        <p:tgtEl>
                                          <p:spTgt spid="15376"/>
                                        </p:tgtEl>
                                        <p:attrNameLst>
                                          <p:attrName>style.visibility</p:attrName>
                                        </p:attrNameLst>
                                      </p:cBhvr>
                                      <p:to>
                                        <p:strVal val="hidden"/>
                                      </p:to>
                                    </p:set>
                                  </p:childTnLst>
                                </p:cTn>
                              </p:par>
                              <p:par>
                                <p:cTn id="99" presetID="4" presetClass="exit" presetSubtype="16" fill="hold" grpId="1" nodeType="withEffect">
                                  <p:stCondLst>
                                    <p:cond delay="0"/>
                                  </p:stCondLst>
                                  <p:iterate type="lt">
                                    <p:tmPct val="0"/>
                                  </p:iterate>
                                  <p:childTnLst>
                                    <p:animEffect transition="out" filter="box(in)">
                                      <p:cBhvr>
                                        <p:cTn id="100" dur="500"/>
                                        <p:tgtEl>
                                          <p:spTgt spid="15371"/>
                                        </p:tgtEl>
                                      </p:cBhvr>
                                    </p:animEffect>
                                    <p:set>
                                      <p:cBhvr>
                                        <p:cTn id="101" dur="1" fill="hold">
                                          <p:stCondLst>
                                            <p:cond delay="499"/>
                                          </p:stCondLst>
                                        </p:cTn>
                                        <p:tgtEl>
                                          <p:spTgt spid="1537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5" grpId="1"/>
      <p:bldP spid="15370" grpId="0"/>
      <p:bldP spid="15370" grpId="1"/>
      <p:bldP spid="15371" grpId="0"/>
      <p:bldP spid="15371" grpId="1"/>
      <p:bldP spid="15372" grpId="0"/>
      <p:bldP spid="15372" grpId="1"/>
      <p:bldP spid="15373" grpId="0" build="allAtOnce"/>
      <p:bldP spid="15374" grpId="0"/>
      <p:bldP spid="15374" grpId="1"/>
      <p:bldP spid="15375" grpId="0"/>
      <p:bldP spid="15375" grpId="1"/>
      <p:bldP spid="15376" grpId="0"/>
      <p:bldP spid="15376" grpId="1"/>
      <p:bldP spid="15385" grpId="0" animBg="1"/>
      <p:bldP spid="15386" grpId="0" animBg="1"/>
      <p:bldP spid="153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1604963" y="1951038"/>
            <a:ext cx="184731" cy="461665"/>
          </a:xfrm>
          <a:prstGeom prst="rect">
            <a:avLst/>
          </a:prstGeom>
          <a:noFill/>
          <a:ln w="9525">
            <a:noFill/>
            <a:miter lim="800000"/>
            <a:headEnd/>
            <a:tailEnd/>
          </a:ln>
        </p:spPr>
        <p:txBody>
          <a:bodyPr wrap="none">
            <a:spAutoFit/>
          </a:bodyPr>
          <a:lstStyle/>
          <a:p>
            <a:endParaRPr lang="en-US" sz="2400">
              <a:latin typeface="Times New Roman" pitchFamily="18" charset="0"/>
              <a:cs typeface="Times New Roman" pitchFamily="18" charset="0"/>
            </a:endParaRPr>
          </a:p>
        </p:txBody>
      </p:sp>
      <p:sp>
        <p:nvSpPr>
          <p:cNvPr id="14341" name="AutoShape 5"/>
          <p:cNvSpPr>
            <a:spLocks noChangeArrowheads="1"/>
          </p:cNvSpPr>
          <p:nvPr/>
        </p:nvSpPr>
        <p:spPr bwMode="auto">
          <a:xfrm>
            <a:off x="1676400" y="685800"/>
            <a:ext cx="6019800" cy="990600"/>
          </a:xfrm>
          <a:prstGeom prst="flowChartDecision">
            <a:avLst/>
          </a:prstGeom>
          <a:solidFill>
            <a:schemeClr val="accent1"/>
          </a:solidFill>
          <a:ln w="9525">
            <a:solidFill>
              <a:schemeClr val="tx1"/>
            </a:solidFill>
            <a:miter lim="800000"/>
            <a:headEnd/>
            <a:tailEnd/>
          </a:ln>
        </p:spPr>
        <p:txBody>
          <a:bodyPr wrap="none" anchor="ctr"/>
          <a:lstStyle/>
          <a:p>
            <a:pPr algn="ctr"/>
            <a:r>
              <a:rPr lang="nl-NL" sz="3200">
                <a:solidFill>
                  <a:schemeClr val="bg1"/>
                </a:solidFill>
                <a:latin typeface="Times New Roman" pitchFamily="18" charset="0"/>
                <a:cs typeface="Times New Roman" pitchFamily="18" charset="0"/>
              </a:rPr>
              <a:t>Luyện đọc lại</a:t>
            </a:r>
            <a:endParaRPr lang="en-US" sz="3200">
              <a:solidFill>
                <a:schemeClr val="bg1"/>
              </a:solidFill>
              <a:latin typeface="Times New Roman" pitchFamily="18" charset="0"/>
              <a:cs typeface="Times New Roman" pitchFamily="18" charset="0"/>
            </a:endParaRPr>
          </a:p>
        </p:txBody>
      </p:sp>
      <p:sp>
        <p:nvSpPr>
          <p:cNvPr id="14342" name="Rectangle 6"/>
          <p:cNvSpPr>
            <a:spLocks noChangeArrowheads="1"/>
          </p:cNvSpPr>
          <p:nvPr/>
        </p:nvSpPr>
        <p:spPr bwMode="auto">
          <a:xfrm>
            <a:off x="1066800" y="2052935"/>
            <a:ext cx="7924800" cy="954107"/>
          </a:xfrm>
          <a:prstGeom prst="rect">
            <a:avLst/>
          </a:prstGeom>
          <a:noFill/>
          <a:ln w="9525">
            <a:noFill/>
            <a:miter lim="800000"/>
            <a:headEnd/>
            <a:tailEnd/>
          </a:ln>
        </p:spPr>
        <p:txBody>
          <a:bodyPr>
            <a:spAutoFit/>
          </a:bodyPr>
          <a:lstStyle/>
          <a:p>
            <a:r>
              <a:rPr lang="nl-NL" sz="2800">
                <a:solidFill>
                  <a:srgbClr val="3333FF"/>
                </a:solidFill>
                <a:latin typeface="Times New Roman" pitchFamily="18" charset="0"/>
                <a:cs typeface="Times New Roman" pitchFamily="18" charset="0"/>
              </a:rPr>
              <a:t>- Thi đọc theo vai: Người dẫn chuyện, </a:t>
            </a:r>
            <a:r>
              <a:rPr lang="en-US" sz="2800">
                <a:solidFill>
                  <a:srgbClr val="3333FF"/>
                </a:solidFill>
                <a:latin typeface="Times New Roman" pitchFamily="18" charset="0"/>
                <a:cs typeface="Times New Roman" pitchFamily="18" charset="0"/>
              </a:rPr>
              <a:t>người anh và người em</a:t>
            </a:r>
            <a:r>
              <a:rPr lang="nl-NL" sz="2800">
                <a:solidFill>
                  <a:srgbClr val="3333FF"/>
                </a:solidFill>
                <a:latin typeface="Times New Roman" pitchFamily="18" charset="0"/>
                <a:cs typeface="Times New Roman" pitchFamily="18" charset="0"/>
              </a:rPr>
              <a:t>.</a:t>
            </a:r>
            <a:r>
              <a:rPr lang="en-US" sz="2800">
                <a:solidFill>
                  <a:srgbClr val="3333FF"/>
                </a:solidFill>
                <a:latin typeface="Times New Roman" pitchFamily="18" charset="0"/>
                <a:cs typeface="Times New Roman" pitchFamily="18" charset="0"/>
              </a:rPr>
              <a:t> </a:t>
            </a:r>
          </a:p>
        </p:txBody>
      </p:sp>
      <p:sp>
        <p:nvSpPr>
          <p:cNvPr id="14343" name="Text Box 7"/>
          <p:cNvSpPr txBox="1">
            <a:spLocks noChangeArrowheads="1"/>
          </p:cNvSpPr>
          <p:nvPr/>
        </p:nvSpPr>
        <p:spPr bwMode="auto">
          <a:xfrm>
            <a:off x="1219200" y="5257800"/>
            <a:ext cx="7162800" cy="523220"/>
          </a:xfrm>
          <a:prstGeom prst="rect">
            <a:avLst/>
          </a:prstGeom>
          <a:noFill/>
          <a:ln w="9525">
            <a:noFill/>
            <a:miter lim="800000"/>
            <a:headEnd/>
            <a:tailEnd/>
          </a:ln>
        </p:spPr>
        <p:txBody>
          <a:bodyPr>
            <a:spAutoFit/>
          </a:bodyPr>
          <a:lstStyle/>
          <a:p>
            <a:r>
              <a:rPr lang="en-US" sz="2800">
                <a:solidFill>
                  <a:srgbClr val="3333FF"/>
                </a:solidFill>
                <a:latin typeface="Times New Roman" pitchFamily="18" charset="0"/>
                <a:cs typeface="Times New Roman" pitchFamily="18" charset="0"/>
              </a:rPr>
              <a:t>- Câu chuyện khuyên chúng ta điều gì?</a:t>
            </a:r>
            <a:r>
              <a:rPr lang="en-US" sz="2800">
                <a:latin typeface="Times New Roman" pitchFamily="18" charset="0"/>
                <a:cs typeface="Times New Roman" pitchFamily="18" charset="0"/>
              </a:rPr>
              <a:t> </a:t>
            </a:r>
          </a:p>
        </p:txBody>
      </p:sp>
      <p:sp>
        <p:nvSpPr>
          <p:cNvPr id="14345" name="AutoShape 9"/>
          <p:cNvSpPr>
            <a:spLocks noChangeArrowheads="1"/>
          </p:cNvSpPr>
          <p:nvPr/>
        </p:nvSpPr>
        <p:spPr bwMode="auto">
          <a:xfrm>
            <a:off x="1944329" y="3581400"/>
            <a:ext cx="5181600" cy="1066800"/>
          </a:xfrm>
          <a:prstGeom prst="leftRightArrow">
            <a:avLst>
              <a:gd name="adj1" fmla="val 50000"/>
              <a:gd name="adj2" fmla="val 97143"/>
            </a:avLst>
          </a:prstGeom>
          <a:solidFill>
            <a:schemeClr val="accent1"/>
          </a:solidFill>
          <a:ln w="9525">
            <a:solidFill>
              <a:schemeClr val="tx1"/>
            </a:solidFill>
            <a:miter lim="800000"/>
            <a:headEnd/>
            <a:tailEnd/>
          </a:ln>
        </p:spPr>
        <p:txBody>
          <a:bodyPr wrap="none" anchor="ctr"/>
          <a:lstStyle/>
          <a:p>
            <a:pPr algn="ctr"/>
            <a:r>
              <a:rPr lang="nl-NL" sz="2800">
                <a:solidFill>
                  <a:schemeClr val="bg1"/>
                </a:solidFill>
                <a:latin typeface="Times New Roman" pitchFamily="18" charset="0"/>
                <a:cs typeface="Times New Roman" pitchFamily="18" charset="0"/>
                <a:sym typeface="Wingdings" pitchFamily="2" charset="2"/>
              </a:rPr>
              <a:t></a:t>
            </a:r>
            <a:r>
              <a:rPr lang="nl-NL" sz="2800">
                <a:latin typeface="Times New Roman" pitchFamily="18" charset="0"/>
                <a:cs typeface="Times New Roman" pitchFamily="18" charset="0"/>
              </a:rPr>
              <a:t>  </a:t>
            </a:r>
            <a:r>
              <a:rPr lang="nl-NL" sz="2800" b="1">
                <a:solidFill>
                  <a:schemeClr val="bg1"/>
                </a:solidFill>
                <a:latin typeface="Times New Roman" pitchFamily="18" charset="0"/>
                <a:cs typeface="Times New Roman" pitchFamily="18" charset="0"/>
              </a:rPr>
              <a:t>CỦNG CỐ - DẶN DÒ:</a:t>
            </a:r>
            <a:r>
              <a:rPr lang="nl-NL" sz="280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blinds(horizontal)">
                                      <p:cBhvr>
                                        <p:cTn id="7" dur="500"/>
                                        <p:tgtEl>
                                          <p:spTgt spid="143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4341"/>
                                        </p:tgtEl>
                                      </p:cBhvr>
                                    </p:animEffect>
                                    <p:set>
                                      <p:cBhvr>
                                        <p:cTn id="12" dur="1" fill="hold">
                                          <p:stCondLst>
                                            <p:cond delay="499"/>
                                          </p:stCondLst>
                                        </p:cTn>
                                        <p:tgtEl>
                                          <p:spTgt spid="1434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14342"/>
                                        </p:tgtEl>
                                      </p:cBhvr>
                                    </p:animEffect>
                                    <p:set>
                                      <p:cBhvr>
                                        <p:cTn id="17" dur="1" fill="hold">
                                          <p:stCondLst>
                                            <p:cond delay="499"/>
                                          </p:stCondLst>
                                        </p:cTn>
                                        <p:tgtEl>
                                          <p:spTgt spid="1434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4345"/>
                                        </p:tgtEl>
                                        <p:attrNameLst>
                                          <p:attrName>style.visibility</p:attrName>
                                        </p:attrNameLst>
                                      </p:cBhvr>
                                      <p:to>
                                        <p:strVal val="visible"/>
                                      </p:to>
                                    </p:set>
                                    <p:animEffect transition="in" filter="blinds(horizontal)">
                                      <p:cBhvr>
                                        <p:cTn id="22" dur="500"/>
                                        <p:tgtEl>
                                          <p:spTgt spid="14345"/>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4343"/>
                                        </p:tgtEl>
                                        <p:attrNameLst>
                                          <p:attrName>style.visibility</p:attrName>
                                        </p:attrNameLst>
                                      </p:cBhvr>
                                      <p:to>
                                        <p:strVal val="visible"/>
                                      </p:to>
                                    </p:set>
                                    <p:anim calcmode="discrete" valueType="clr">
                                      <p:cBhvr override="childStyle">
                                        <p:cTn id="27" dur="80"/>
                                        <p:tgtEl>
                                          <p:spTgt spid="14343"/>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4343"/>
                                        </p:tgtEl>
                                        <p:attrNameLst>
                                          <p:attrName>fillcolor</p:attrName>
                                        </p:attrNameLst>
                                      </p:cBhvr>
                                      <p:tavLst>
                                        <p:tav tm="0">
                                          <p:val>
                                            <p:clrVal>
                                              <a:schemeClr val="accent2"/>
                                            </p:clrVal>
                                          </p:val>
                                        </p:tav>
                                        <p:tav tm="50000">
                                          <p:val>
                                            <p:clrVal>
                                              <a:schemeClr val="hlink"/>
                                            </p:clrVal>
                                          </p:val>
                                        </p:tav>
                                      </p:tavLst>
                                    </p:anim>
                                    <p:set>
                                      <p:cBhvr>
                                        <p:cTn id="29" dur="80"/>
                                        <p:tgtEl>
                                          <p:spTgt spid="143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nimBg="1"/>
      <p:bldP spid="14342" grpId="0"/>
      <p:bldP spid="14342" grpId="1"/>
      <p:bldP spid="14343" grpId="0"/>
      <p:bldP spid="1434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962" name="Picture 10" descr="1"/>
          <p:cNvPicPr>
            <a:picLocks noChangeAspect="1" noChangeArrowheads="1"/>
          </p:cNvPicPr>
          <p:nvPr/>
        </p:nvPicPr>
        <p:blipFill>
          <a:blip r:embed="rId2"/>
          <a:srcRect l="5000" t="8888" r="5833" b="10001"/>
          <a:stretch>
            <a:fillRect/>
          </a:stretch>
        </p:blipFill>
        <p:spPr bwMode="auto">
          <a:xfrm>
            <a:off x="-38100" y="93085"/>
            <a:ext cx="9144000" cy="6858001"/>
          </a:xfrm>
          <a:prstGeom prst="rect">
            <a:avLst/>
          </a:prstGeom>
          <a:noFill/>
        </p:spPr>
      </p:pic>
      <p:sp>
        <p:nvSpPr>
          <p:cNvPr id="125963" name="WordArt 11"/>
          <p:cNvSpPr>
            <a:spLocks noChangeArrowheads="1" noChangeShapeType="1" noTextEdit="1"/>
          </p:cNvSpPr>
          <p:nvPr/>
        </p:nvSpPr>
        <p:spPr bwMode="auto">
          <a:xfrm>
            <a:off x="1905000" y="2362200"/>
            <a:ext cx="5486400" cy="1447800"/>
          </a:xfrm>
          <a:prstGeom prst="rect">
            <a:avLst/>
          </a:prstGeom>
        </p:spPr>
        <p:txBody>
          <a:bodyPr wrap="none" fromWordArt="1">
            <a:prstTxWarp prst="textPlain">
              <a:avLst>
                <a:gd name="adj" fmla="val 50000"/>
              </a:avLst>
            </a:prstTxWarp>
          </a:bodyPr>
          <a:lstStyle/>
          <a:p>
            <a:pPr algn="ctr"/>
            <a:r>
              <a:rPr lang="vi-VN" sz="3600" kern="10">
                <a:ln w="9525">
                  <a:noFill/>
                  <a:round/>
                  <a:headEnd/>
                  <a:tailEnd/>
                </a:ln>
                <a:solidFill>
                  <a:srgbClr val="800080"/>
                </a:solidFill>
                <a:effectLst>
                  <a:outerShdw dist="45791" dir="2021404" algn="ctr" rotWithShape="0">
                    <a:srgbClr val="B2B2B2">
                      <a:alpha val="80000"/>
                    </a:srgbClr>
                  </a:outerShdw>
                </a:effectLst>
                <a:latin typeface="Times New Roman"/>
                <a:cs typeface="Times New Roman"/>
              </a:rPr>
              <a:t>Chúc các em chăm ngoan, học giỏi!</a:t>
            </a:r>
            <a:endParaRPr lang="en-US" sz="3600" kern="10">
              <a:ln w="9525">
                <a:noFill/>
                <a:round/>
                <a:headEnd/>
                <a:tailEnd/>
              </a:ln>
              <a:solidFill>
                <a:srgbClr val="800080"/>
              </a:solidFill>
              <a:effectLst>
                <a:outerShdw dist="45791" dir="2021404" algn="ctr" rotWithShape="0">
                  <a:srgbClr val="B2B2B2">
                    <a:alpha val="80000"/>
                  </a:srgbClr>
                </a:outerShdw>
              </a:effectLst>
              <a:latin typeface="Times New Roman"/>
              <a:cs typeface="Times New Roman"/>
            </a:endParaRPr>
          </a:p>
        </p:txBody>
      </p:sp>
      <p:sp>
        <p:nvSpPr>
          <p:cNvPr id="125964" name="WordArt 12"/>
          <p:cNvSpPr>
            <a:spLocks noChangeArrowheads="1" noChangeShapeType="1" noTextEdit="1"/>
          </p:cNvSpPr>
          <p:nvPr/>
        </p:nvSpPr>
        <p:spPr bwMode="auto">
          <a:xfrm>
            <a:off x="3048000" y="1447800"/>
            <a:ext cx="2971800" cy="7620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1">
                  <a:gsLst>
                    <a:gs pos="0">
                      <a:srgbClr val="CC00CC"/>
                    </a:gs>
                    <a:gs pos="100000">
                      <a:srgbClr val="0000FF"/>
                    </a:gs>
                  </a:gsLst>
                  <a:path path="rect">
                    <a:fillToRect l="50000" t="50000" r="50000" b="50000"/>
                  </a:path>
                </a:gradFill>
                <a:effectLst>
                  <a:outerShdw dist="45791" dir="2021404" algn="ctr" rotWithShape="0">
                    <a:srgbClr val="B2B2B2">
                      <a:alpha val="80000"/>
                    </a:srgbClr>
                  </a:outerShdw>
                </a:effectLst>
                <a:latin typeface="Times New Roman"/>
                <a:cs typeface="Times New Roman"/>
              </a:rPr>
              <a:t>Chào tạm biệt!</a:t>
            </a:r>
          </a:p>
        </p:txBody>
      </p:sp>
      <p:pic>
        <p:nvPicPr>
          <p:cNvPr id="125957" name="Picture 5" descr="Entertainment-02-june"/>
          <p:cNvPicPr>
            <a:picLocks noChangeAspect="1" noChangeArrowheads="1" noCrop="1"/>
          </p:cNvPicPr>
          <p:nvPr/>
        </p:nvPicPr>
        <p:blipFill>
          <a:blip r:embed="rId3"/>
          <a:srcRect/>
          <a:stretch>
            <a:fillRect/>
          </a:stretch>
        </p:blipFill>
        <p:spPr bwMode="auto">
          <a:xfrm>
            <a:off x="4105275" y="4114800"/>
            <a:ext cx="1000125" cy="962025"/>
          </a:xfrm>
          <a:prstGeom prst="rect">
            <a:avLst/>
          </a:prstGeom>
          <a:noFill/>
        </p:spPr>
      </p:pic>
    </p:spTree>
    <p:extLst>
      <p:ext uri="{BB962C8B-B14F-4D97-AF65-F5344CB8AC3E}">
        <p14:creationId xmlns:p14="http://schemas.microsoft.com/office/powerpoint/2010/main" val="1622271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5964"/>
                                        </p:tgtEl>
                                        <p:attrNameLst>
                                          <p:attrName>style.visibility</p:attrName>
                                        </p:attrNameLst>
                                      </p:cBhvr>
                                      <p:to>
                                        <p:strVal val="visible"/>
                                      </p:to>
                                    </p:set>
                                    <p:animEffect transition="in" filter="checkerboard(across)">
                                      <p:cBhvr>
                                        <p:cTn id="7" dur="500"/>
                                        <p:tgtEl>
                                          <p:spTgt spid="12596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25963"/>
                                        </p:tgtEl>
                                        <p:attrNameLst>
                                          <p:attrName>style.visibility</p:attrName>
                                        </p:attrNameLst>
                                      </p:cBhvr>
                                      <p:to>
                                        <p:strVal val="visible"/>
                                      </p:to>
                                    </p:set>
                                    <p:animEffect transition="in" filter="checkerboard(across)">
                                      <p:cBhvr>
                                        <p:cTn id="11" dur="500"/>
                                        <p:tgtEl>
                                          <p:spTgt spid="125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3" grpId="0" animBg="1"/>
      <p:bldP spid="12596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6&quot;/&gt;&lt;/object&gt;&lt;object type=&quot;3&quot; unique_id=&quot;10005&quot;&gt;&lt;property id=&quot;20148&quot; value=&quot;5&quot;/&gt;&lt;property id=&quot;20300&quot; value=&quot;Slide 2&quot;/&gt;&lt;property id=&quot;20307&quot; value=&quot;25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3&quot;/&gt;&lt;/object&gt;&lt;object type=&quot;3&quot; unique_id=&quot;10010&quot;&gt;&lt;property id=&quot;20148&quot; value=&quot;5&quot;/&gt;&lt;property id=&quot;20300&quot; value=&quot;Slide 7&quot;/&gt;&lt;property id=&quot;20307&quot; value=&quot;264&quot;/&gt;&lt;/object&gt;&lt;object type=&quot;3&quot; unique_id=&quot;10011&quot;&gt;&lt;property id=&quot;20148&quot; value=&quot;5&quot;/&gt;&lt;property id=&quot;20300&quot; value=&quot;Slide 8&quot;/&gt;&lt;property id=&quot;20307&quot; value=&quot;268&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384</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trang-long bien</dc:creator>
  <cp:lastModifiedBy>THAMB - LOP HOC</cp:lastModifiedBy>
  <cp:revision>6</cp:revision>
  <dcterms:created xsi:type="dcterms:W3CDTF">2015-12-13T13:56:21Z</dcterms:created>
  <dcterms:modified xsi:type="dcterms:W3CDTF">2016-12-12T03:22:05Z</dcterms:modified>
</cp:coreProperties>
</file>