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8" r:id="rId3"/>
    <p:sldId id="259" r:id="rId4"/>
    <p:sldId id="260" r:id="rId5"/>
    <p:sldId id="261" r:id="rId6"/>
    <p:sldId id="263" r:id="rId7"/>
    <p:sldId id="264" r:id="rId8"/>
    <p:sldId id="268" r:id="rId9"/>
  </p:sldIdLst>
  <p:sldSz cx="9144000" cy="6858000" type="screen4x3"/>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22CD7E6-F4DB-4E36-B2EA-899EA2A4866A}" type="datetimeFigureOut">
              <a:rPr lang="en-US" smtClean="0"/>
              <a:pPr/>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2CD7E6-F4DB-4E36-B2EA-899EA2A4866A}" type="datetimeFigureOut">
              <a:rPr lang="en-US" smtClean="0"/>
              <a:pPr/>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2CD7E6-F4DB-4E36-B2EA-899EA2A4866A}" type="datetimeFigureOut">
              <a:rPr lang="en-US" smtClean="0"/>
              <a:pPr/>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2CD7E6-F4DB-4E36-B2EA-899EA2A4866A}" type="datetimeFigureOut">
              <a:rPr lang="en-US" smtClean="0"/>
              <a:pPr/>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2CD7E6-F4DB-4E36-B2EA-899EA2A4866A}" type="datetimeFigureOut">
              <a:rPr lang="en-US" smtClean="0"/>
              <a:pPr/>
              <a:t>12/12/2016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22CD7E6-F4DB-4E36-B2EA-899EA2A4866A}" type="datetimeFigureOut">
              <a:rPr lang="en-US" smtClean="0"/>
              <a:pPr/>
              <a:t>12/12/2016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2CD7E6-F4DB-4E36-B2EA-899EA2A4866A}" type="datetimeFigureOut">
              <a:rPr lang="en-US" smtClean="0"/>
              <a:pPr/>
              <a:t>12/12/2016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2CD7E6-F4DB-4E36-B2EA-899EA2A4866A}" type="datetimeFigureOut">
              <a:rPr lang="en-US" smtClean="0"/>
              <a:pPr/>
              <a:t>12/12/2016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2CD7E6-F4DB-4E36-B2EA-899EA2A4866A}" type="datetimeFigureOut">
              <a:rPr lang="en-US" smtClean="0"/>
              <a:pPr/>
              <a:t>12/12/2016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2CD7E6-F4DB-4E36-B2EA-899EA2A4866A}" type="datetimeFigureOut">
              <a:rPr lang="en-US" smtClean="0"/>
              <a:pPr/>
              <a:t>12/12/2016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2CD7E6-F4DB-4E36-B2EA-899EA2A4866A}" type="datetimeFigureOut">
              <a:rPr lang="en-US" smtClean="0"/>
              <a:pPr/>
              <a:t>12/12/2016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CD7E6-F4DB-4E36-B2EA-899EA2A4866A}" type="datetimeFigureOut">
              <a:rPr lang="en-US" smtClean="0"/>
              <a:pPr/>
              <a:t>12/12/2016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2D17A7-7819-43AC-A1E5-470CFA4287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8" descr="01a5"/>
          <p:cNvPicPr>
            <a:picLocks noChangeAspect="1" noChangeArrowheads="1"/>
          </p:cNvPicPr>
          <p:nvPr/>
        </p:nvPicPr>
        <p:blipFill>
          <a:blip r:embed="rId2" cstate="print"/>
          <a:srcRect/>
          <a:stretch>
            <a:fillRect/>
          </a:stretch>
        </p:blipFill>
        <p:spPr bwMode="auto">
          <a:xfrm>
            <a:off x="0" y="0"/>
            <a:ext cx="9144000" cy="6856413"/>
          </a:xfrm>
          <a:prstGeom prst="rect">
            <a:avLst/>
          </a:prstGeom>
          <a:noFill/>
          <a:ln w="9525">
            <a:noFill/>
            <a:miter lim="800000"/>
            <a:headEnd/>
            <a:tailEnd/>
          </a:ln>
        </p:spPr>
      </p:pic>
      <p:sp>
        <p:nvSpPr>
          <p:cNvPr id="10" name="WordArt 20"/>
          <p:cNvSpPr>
            <a:spLocks noChangeArrowheads="1" noChangeShapeType="1" noTextEdit="1"/>
          </p:cNvSpPr>
          <p:nvPr/>
        </p:nvSpPr>
        <p:spPr bwMode="auto">
          <a:xfrm>
            <a:off x="304800" y="2057400"/>
            <a:ext cx="8610600" cy="1447800"/>
          </a:xfrm>
          <a:prstGeom prst="rect">
            <a:avLst/>
          </a:prstGeom>
        </p:spPr>
        <p:txBody>
          <a:bodyPr wrap="none" fromWordArt="1">
            <a:prstTxWarp prst="textPlain">
              <a:avLst>
                <a:gd name="adj" fmla="val 50000"/>
              </a:avLst>
            </a:prstTxWarp>
          </a:bodyPr>
          <a:lstStyle/>
          <a:p>
            <a:pPr algn="ctr"/>
            <a:r>
              <a:rPr lang="en-US" sz="3600" b="1" kern="1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a:cs typeface="Times New Roman"/>
              </a:rPr>
              <a:t>Phân môn</a:t>
            </a:r>
            <a:r>
              <a:rPr lang="en-US" sz="3600" b="1" kern="1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a:cs typeface="Times New Roman"/>
              </a:rPr>
              <a:t>: </a:t>
            </a:r>
            <a:r>
              <a:rPr lang="en-US" sz="3600" b="1" kern="10"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a:cs typeface="Times New Roman"/>
              </a:rPr>
              <a:t>Tập</a:t>
            </a:r>
            <a:r>
              <a:rPr lang="en-US" sz="3600" b="1" kern="1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a:cs typeface="Times New Roman"/>
              </a:rPr>
              <a:t> </a:t>
            </a:r>
            <a:r>
              <a:rPr lang="en-US" sz="3600" b="1" kern="10"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a:cs typeface="Times New Roman"/>
              </a:rPr>
              <a:t>đọc</a:t>
            </a:r>
            <a:endParaRPr lang="en-US" sz="3600" b="1" kern="1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a:cs typeface="Times New Roman"/>
            </a:endParaRPr>
          </a:p>
        </p:txBody>
      </p:sp>
      <p:sp>
        <p:nvSpPr>
          <p:cNvPr id="11" name="WordArt 22"/>
          <p:cNvSpPr>
            <a:spLocks noChangeArrowheads="1" noChangeShapeType="1" noTextEdit="1"/>
          </p:cNvSpPr>
          <p:nvPr/>
        </p:nvSpPr>
        <p:spPr bwMode="auto">
          <a:xfrm>
            <a:off x="2362200" y="4038600"/>
            <a:ext cx="4724400" cy="533400"/>
          </a:xfrm>
          <a:prstGeom prst="rect">
            <a:avLst/>
          </a:prstGeom>
        </p:spPr>
        <p:txBody>
          <a:bodyPr wrap="none" fromWordArt="1">
            <a:prstTxWarp prst="textPlain">
              <a:avLst>
                <a:gd name="adj" fmla="val 50000"/>
              </a:avLst>
            </a:prstTxWarp>
          </a:bodyPr>
          <a:lstStyle/>
          <a:p>
            <a:pPr algn="ctr"/>
            <a:r>
              <a:rPr lang="en-US" sz="3600" kern="10">
                <a:ln w="19050">
                  <a:solidFill>
                    <a:srgbClr val="FF00FF"/>
                  </a:solidFill>
                  <a:round/>
                  <a:headEnd/>
                  <a:tailEnd/>
                </a:ln>
                <a:solidFill>
                  <a:srgbClr val="0066CC"/>
                </a:solidFill>
                <a:effectLst>
                  <a:outerShdw dist="35921" dir="2700000" algn="ctr" rotWithShape="0">
                    <a:srgbClr val="990000"/>
                  </a:outerShdw>
                </a:effectLst>
                <a:latin typeface="Times New Roman"/>
                <a:cs typeface="Times New Roman"/>
              </a:rPr>
              <a:t>Lớp 2</a:t>
            </a:r>
            <a:endParaRPr lang="en-US" sz="3600" kern="10" dirty="0">
              <a:ln w="19050">
                <a:solidFill>
                  <a:srgbClr val="FF00FF"/>
                </a:solidFill>
                <a:round/>
                <a:headEnd/>
                <a:tailEnd/>
              </a:ln>
              <a:solidFill>
                <a:srgbClr val="0066CC"/>
              </a:solidFill>
              <a:effectLst>
                <a:outerShdw dist="35921" dir="2700000" algn="ctr" rotWithShape="0">
                  <a:srgbClr val="990000"/>
                </a:outerShdw>
              </a:effectLst>
              <a:latin typeface="Times New Roman"/>
              <a:cs typeface="Times New Roman"/>
            </a:endParaRPr>
          </a:p>
        </p:txBody>
      </p:sp>
      <p:sp>
        <p:nvSpPr>
          <p:cNvPr id="14" name="Rectangle 13"/>
          <p:cNvSpPr/>
          <p:nvPr/>
        </p:nvSpPr>
        <p:spPr>
          <a:xfrm>
            <a:off x="1447800" y="5096470"/>
            <a:ext cx="6090386"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a:ln w="0"/>
                <a:solidFill>
                  <a:srgbClr val="002060"/>
                </a:solidFill>
                <a:effectLst>
                  <a:reflection blurRad="12700" stA="50000" endPos="50000" dist="5000" dir="5400000" sy="-100000" rotWithShape="0"/>
                </a:effectLst>
                <a:latin typeface="Times New Roman" pitchFamily="18" charset="0"/>
                <a:cs typeface="Times New Roman" pitchFamily="18" charset="0"/>
              </a:rPr>
              <a:t>Bài: hai anh em</a:t>
            </a:r>
            <a:endParaRPr lang="en-US" sz="5400" b="1" cap="all" spc="0" dirty="0">
              <a:ln w="0"/>
              <a:solidFill>
                <a:srgbClr val="002060"/>
              </a:solidFill>
              <a:effectLst>
                <a:reflection blurRad="12700" stA="50000" endPos="50000" dist="5000" dir="5400000" sy="-100000" rotWithShape="0"/>
              </a:effectLst>
            </a:endParaRPr>
          </a:p>
        </p:txBody>
      </p:sp>
      <p:sp>
        <p:nvSpPr>
          <p:cNvPr id="9" name="TextBox 8"/>
          <p:cNvSpPr txBox="1"/>
          <p:nvPr/>
        </p:nvSpPr>
        <p:spPr>
          <a:xfrm>
            <a:off x="0" y="304800"/>
            <a:ext cx="9144000" cy="1077218"/>
          </a:xfrm>
          <a:prstGeom prst="rect">
            <a:avLst/>
          </a:prstGeom>
          <a:noFill/>
        </p:spPr>
        <p:txBody>
          <a:bodyPr wrap="square" rtlCol="0">
            <a:spAutoFit/>
          </a:bodyPr>
          <a:lstStyle/>
          <a:p>
            <a:pPr algn="ctr"/>
            <a:r>
              <a:rPr lang="en-US" sz="3200" b="1">
                <a:solidFill>
                  <a:srgbClr val="0070C0"/>
                </a:solidFill>
                <a:latin typeface="Times New Roman" pitchFamily="18" charset="0"/>
                <a:cs typeface="Times New Roman" pitchFamily="18" charset="0"/>
              </a:rPr>
              <a:t>PHÒNG GD&amp;ĐT QUẬN LONG BIÊN</a:t>
            </a:r>
          </a:p>
          <a:p>
            <a:pPr algn="ctr"/>
            <a:r>
              <a:rPr lang="en-US" sz="3200" b="1">
                <a:solidFill>
                  <a:srgbClr val="0070C0"/>
                </a:solidFill>
                <a:latin typeface="Times New Roman" pitchFamily="18" charset="0"/>
                <a:cs typeface="Times New Roman" pitchFamily="18" charset="0"/>
              </a:rPr>
              <a:t>TRƯỜNG TIỂU HỌC ÁI MỘ B</a:t>
            </a:r>
            <a:endParaRPr lang="en-US" sz="2800" b="1">
              <a:solidFill>
                <a:srgbClr val="0070C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AutoShape 5"/>
          <p:cNvSpPr>
            <a:spLocks noChangeArrowheads="1"/>
          </p:cNvSpPr>
          <p:nvPr/>
        </p:nvSpPr>
        <p:spPr bwMode="auto">
          <a:xfrm>
            <a:off x="2286000" y="457200"/>
            <a:ext cx="5181600" cy="1447800"/>
          </a:xfrm>
          <a:prstGeom prst="flowChartTerminator">
            <a:avLst/>
          </a:prstGeom>
          <a:solidFill>
            <a:schemeClr val="accent1"/>
          </a:solidFill>
          <a:ln w="9525">
            <a:solidFill>
              <a:schemeClr val="tx1"/>
            </a:solidFill>
            <a:miter lim="800000"/>
            <a:headEnd/>
            <a:tailEnd/>
          </a:ln>
        </p:spPr>
        <p:txBody>
          <a:bodyPr wrap="none" anchor="ctr"/>
          <a:lstStyle/>
          <a:p>
            <a:pPr algn="ctr"/>
            <a:r>
              <a:rPr lang="en-US" sz="4000" b="1">
                <a:solidFill>
                  <a:schemeClr val="bg1"/>
                </a:solidFill>
                <a:latin typeface="Times New Roman" pitchFamily="18" charset="0"/>
                <a:cs typeface="Times New Roman" pitchFamily="18" charset="0"/>
              </a:rPr>
              <a:t>ÔN BÀI CŨ:</a:t>
            </a:r>
          </a:p>
          <a:p>
            <a:pPr algn="ctr"/>
            <a:r>
              <a:rPr lang="nl-NL" sz="4000" b="1">
                <a:solidFill>
                  <a:schemeClr val="bg1"/>
                </a:solidFill>
                <a:latin typeface="Times New Roman" pitchFamily="18" charset="0"/>
                <a:cs typeface="Times New Roman" pitchFamily="18" charset="0"/>
              </a:rPr>
              <a:t>Nhắn tin</a:t>
            </a:r>
            <a:r>
              <a:rPr lang="en-US" sz="4000">
                <a:latin typeface="Times New Roman" pitchFamily="18" charset="0"/>
                <a:cs typeface="Times New Roman" pitchFamily="18" charset="0"/>
              </a:rPr>
              <a:t> </a:t>
            </a:r>
          </a:p>
        </p:txBody>
      </p:sp>
      <p:sp>
        <p:nvSpPr>
          <p:cNvPr id="5127" name="Text Box 7"/>
          <p:cNvSpPr txBox="1">
            <a:spLocks noChangeArrowheads="1"/>
          </p:cNvSpPr>
          <p:nvPr/>
        </p:nvSpPr>
        <p:spPr bwMode="auto">
          <a:xfrm>
            <a:off x="762000" y="2819400"/>
            <a:ext cx="7467600" cy="646331"/>
          </a:xfrm>
          <a:prstGeom prst="rect">
            <a:avLst/>
          </a:prstGeom>
          <a:noFill/>
          <a:ln w="9525">
            <a:noFill/>
            <a:miter lim="800000"/>
            <a:headEnd/>
            <a:tailEnd/>
          </a:ln>
        </p:spPr>
        <p:txBody>
          <a:bodyPr>
            <a:spAutoFit/>
          </a:bodyPr>
          <a:lstStyle/>
          <a:p>
            <a:pPr>
              <a:spcBef>
                <a:spcPct val="50000"/>
              </a:spcBef>
            </a:pPr>
            <a:r>
              <a:rPr lang="nl-NL" sz="3600">
                <a:solidFill>
                  <a:srgbClr val="3333FF"/>
                </a:solidFill>
                <a:latin typeface="Times New Roman" pitchFamily="18" charset="0"/>
                <a:cs typeface="Times New Roman" pitchFamily="18" charset="0"/>
              </a:rPr>
              <a:t>- Đọc: </a:t>
            </a:r>
            <a:r>
              <a:rPr lang="nl-NL" sz="3600" b="1">
                <a:solidFill>
                  <a:srgbClr val="3333FF"/>
                </a:solidFill>
                <a:latin typeface="Times New Roman" pitchFamily="18" charset="0"/>
                <a:cs typeface="Times New Roman" pitchFamily="18" charset="0"/>
              </a:rPr>
              <a:t>Nhắn tin.</a:t>
            </a:r>
            <a:r>
              <a:rPr lang="en-US" sz="3600" b="1">
                <a:solidFill>
                  <a:srgbClr val="3333FF"/>
                </a:solidFill>
                <a:latin typeface="Times New Roman" pitchFamily="18" charset="0"/>
                <a:cs typeface="Times New Roman" pitchFamily="18" charset="0"/>
              </a:rPr>
              <a:t> </a:t>
            </a:r>
          </a:p>
        </p:txBody>
      </p:sp>
      <p:sp>
        <p:nvSpPr>
          <p:cNvPr id="5128" name="Text Box 8"/>
          <p:cNvSpPr txBox="1">
            <a:spLocks noChangeArrowheads="1"/>
          </p:cNvSpPr>
          <p:nvPr/>
        </p:nvSpPr>
        <p:spPr bwMode="auto">
          <a:xfrm>
            <a:off x="685800" y="3505200"/>
            <a:ext cx="8305800" cy="1200329"/>
          </a:xfrm>
          <a:prstGeom prst="rect">
            <a:avLst/>
          </a:prstGeom>
          <a:noFill/>
          <a:ln w="9525">
            <a:noFill/>
            <a:miter lim="800000"/>
            <a:headEnd/>
            <a:tailEnd/>
          </a:ln>
        </p:spPr>
        <p:txBody>
          <a:bodyPr>
            <a:spAutoFit/>
          </a:bodyPr>
          <a:lstStyle/>
          <a:p>
            <a:pPr>
              <a:spcBef>
                <a:spcPct val="50000"/>
              </a:spcBef>
            </a:pPr>
            <a:r>
              <a:rPr lang="en-US" sz="3600">
                <a:solidFill>
                  <a:srgbClr val="3333FF"/>
                </a:solidFill>
                <a:latin typeface="Times New Roman" pitchFamily="18" charset="0"/>
                <a:cs typeface="Times New Roman" pitchFamily="18" charset="0"/>
              </a:rPr>
              <a:t>+ Những ai nhắn tin cho Linh? Nhắn tin bằng cách nào?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127"/>
                                        </p:tgtEl>
                                        <p:attrNameLst>
                                          <p:attrName>style.visibility</p:attrName>
                                        </p:attrNameLst>
                                      </p:cBhvr>
                                      <p:to>
                                        <p:strVal val="visible"/>
                                      </p:to>
                                    </p:set>
                                    <p:animEffect transition="in" filter="blinds(horizontal)">
                                      <p:cBhvr>
                                        <p:cTn id="11" dur="500"/>
                                        <p:tgtEl>
                                          <p:spTgt spid="5127"/>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xit" presetSubtype="10" fill="hold" grpId="1" nodeType="clickEffect">
                                  <p:stCondLst>
                                    <p:cond delay="0"/>
                                  </p:stCondLst>
                                  <p:childTnLst>
                                    <p:animEffect transition="out" filter="blinds(horizontal)">
                                      <p:cBhvr>
                                        <p:cTn id="15" dur="500"/>
                                        <p:tgtEl>
                                          <p:spTgt spid="5127"/>
                                        </p:tgtEl>
                                      </p:cBhvr>
                                    </p:animEffect>
                                    <p:set>
                                      <p:cBhvr>
                                        <p:cTn id="16" dur="1" fill="hold">
                                          <p:stCondLst>
                                            <p:cond delay="499"/>
                                          </p:stCondLst>
                                        </p:cTn>
                                        <p:tgtEl>
                                          <p:spTgt spid="512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5128"/>
                                        </p:tgtEl>
                                        <p:attrNameLst>
                                          <p:attrName>style.visibility</p:attrName>
                                        </p:attrNameLst>
                                      </p:cBhvr>
                                      <p:to>
                                        <p:strVal val="visible"/>
                                      </p:to>
                                    </p:set>
                                    <p:animEffect transition="in" filter="blinds(horizontal)">
                                      <p:cBhvr>
                                        <p:cTn id="21" dur="500"/>
                                        <p:tgtEl>
                                          <p:spTgt spid="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nimBg="1"/>
      <p:bldP spid="5127" grpId="0"/>
      <p:bldP spid="5127" grpId="1"/>
      <p:bldP spid="51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WordArt 5"/>
          <p:cNvSpPr>
            <a:spLocks noChangeArrowheads="1" noChangeShapeType="1" noTextEdit="1"/>
          </p:cNvSpPr>
          <p:nvPr/>
        </p:nvSpPr>
        <p:spPr bwMode="auto">
          <a:xfrm>
            <a:off x="1676400" y="304800"/>
            <a:ext cx="6705600" cy="533400"/>
          </a:xfrm>
          <a:prstGeom prst="rect">
            <a:avLst/>
          </a:prstGeom>
        </p:spPr>
        <p:txBody>
          <a:bodyPr wrap="none" fromWordArt="1">
            <a:prstTxWarp prst="textPlain">
              <a:avLst>
                <a:gd name="adj" fmla="val 50000"/>
              </a:avLst>
            </a:prstTxWarp>
          </a:bodyPr>
          <a:lstStyle/>
          <a:p>
            <a:pPr algn="ctr"/>
            <a:r>
              <a:rPr lang="en-US" sz="3600" b="1" kern="10">
                <a:ln w="9525">
                  <a:solidFill>
                    <a:srgbClr val="FFFF00"/>
                  </a:solidFill>
                  <a:round/>
                  <a:headEnd/>
                  <a:tailEnd/>
                </a:ln>
                <a:solidFill>
                  <a:schemeClr val="hlink"/>
                </a:solidFill>
                <a:effectLst>
                  <a:outerShdw dist="35921" dir="2700000" algn="ctr" rotWithShape="0">
                    <a:srgbClr val="808080">
                      <a:alpha val="79999"/>
                    </a:srgbClr>
                  </a:outerShdw>
                </a:effectLst>
                <a:latin typeface="Times New Roman"/>
                <a:cs typeface="Times New Roman"/>
              </a:rPr>
              <a:t>Hai anh em</a:t>
            </a:r>
          </a:p>
        </p:txBody>
      </p:sp>
      <p:pic>
        <p:nvPicPr>
          <p:cNvPr id="5124" name="Picture 6" descr="Tap Doc_T1"/>
          <p:cNvPicPr>
            <a:picLocks noChangeAspect="1" noChangeArrowheads="1"/>
          </p:cNvPicPr>
          <p:nvPr/>
        </p:nvPicPr>
        <p:blipFill>
          <a:blip r:embed="rId2"/>
          <a:srcRect/>
          <a:stretch>
            <a:fillRect/>
          </a:stretch>
        </p:blipFill>
        <p:spPr bwMode="auto">
          <a:xfrm>
            <a:off x="2438400" y="1371600"/>
            <a:ext cx="6019800" cy="495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61"/>
                                        </p:tgtEl>
                                        <p:attrNameLst>
                                          <p:attrName>style.visibility</p:attrName>
                                        </p:attrNameLst>
                                      </p:cBhvr>
                                      <p:to>
                                        <p:strVal val="visible"/>
                                      </p:to>
                                    </p:set>
                                    <p:anim calcmode="lin" valueType="num">
                                      <p:cBhvr additive="base">
                                        <p:cTn id="7" dur="500" fill="hold"/>
                                        <p:tgtEl>
                                          <p:spTgt spid="19461"/>
                                        </p:tgtEl>
                                        <p:attrNameLst>
                                          <p:attrName>ppt_x</p:attrName>
                                        </p:attrNameLst>
                                      </p:cBhvr>
                                      <p:tavLst>
                                        <p:tav tm="0">
                                          <p:val>
                                            <p:strVal val="#ppt_x"/>
                                          </p:val>
                                        </p:tav>
                                        <p:tav tm="100000">
                                          <p:val>
                                            <p:strVal val="#ppt_x"/>
                                          </p:val>
                                        </p:tav>
                                      </p:tavLst>
                                    </p:anim>
                                    <p:anim calcmode="lin" valueType="num">
                                      <p:cBhvr additive="base">
                                        <p:cTn id="8" dur="500" fill="hold"/>
                                        <p:tgtEl>
                                          <p:spTgt spid="194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8"/>
          <p:cNvSpPr>
            <a:spLocks noChangeArrowheads="1"/>
          </p:cNvSpPr>
          <p:nvPr/>
        </p:nvSpPr>
        <p:spPr bwMode="auto">
          <a:xfrm>
            <a:off x="1981200" y="533400"/>
            <a:ext cx="5257800" cy="1143000"/>
          </a:xfrm>
          <a:prstGeom prst="flowChartDecision">
            <a:avLst/>
          </a:prstGeom>
          <a:solidFill>
            <a:schemeClr val="accent1"/>
          </a:solidFill>
          <a:ln w="9525">
            <a:solidFill>
              <a:schemeClr val="tx1"/>
            </a:solidFill>
            <a:miter lim="800000"/>
            <a:headEnd/>
            <a:tailEnd/>
          </a:ln>
        </p:spPr>
        <p:txBody>
          <a:bodyPr wrap="none" anchor="ctr"/>
          <a:lstStyle/>
          <a:p>
            <a:pPr algn="ctr"/>
            <a:r>
              <a:rPr lang="nl-NL" sz="2400">
                <a:solidFill>
                  <a:schemeClr val="bg1"/>
                </a:solidFill>
                <a:latin typeface="Times New Roman" pitchFamily="18" charset="0"/>
                <a:cs typeface="Times New Roman" pitchFamily="18" charset="0"/>
              </a:rPr>
              <a:t>Luyện đọc</a:t>
            </a:r>
            <a:endParaRPr lang="en-US" sz="2400">
              <a:solidFill>
                <a:schemeClr val="bg1"/>
              </a:solidFill>
              <a:latin typeface="Times New Roman" pitchFamily="18" charset="0"/>
              <a:cs typeface="Times New Roman" pitchFamily="18" charset="0"/>
            </a:endParaRPr>
          </a:p>
        </p:txBody>
      </p:sp>
      <p:sp>
        <p:nvSpPr>
          <p:cNvPr id="9225" name="Text Box 9"/>
          <p:cNvSpPr txBox="1">
            <a:spLocks noChangeArrowheads="1"/>
          </p:cNvSpPr>
          <p:nvPr/>
        </p:nvSpPr>
        <p:spPr bwMode="auto">
          <a:xfrm>
            <a:off x="178188" y="2438400"/>
            <a:ext cx="6915705" cy="584775"/>
          </a:xfrm>
          <a:prstGeom prst="rect">
            <a:avLst/>
          </a:prstGeom>
          <a:noFill/>
          <a:ln w="9525">
            <a:noFill/>
            <a:miter lim="800000"/>
            <a:headEnd/>
            <a:tailEnd/>
          </a:ln>
        </p:spPr>
        <p:txBody>
          <a:bodyPr wrap="square">
            <a:spAutoFit/>
          </a:bodyPr>
          <a:lstStyle/>
          <a:p>
            <a:pPr>
              <a:spcBef>
                <a:spcPct val="50000"/>
              </a:spcBef>
            </a:pPr>
            <a:r>
              <a:rPr lang="nl-NL" sz="3200">
                <a:solidFill>
                  <a:srgbClr val="3333FF"/>
                </a:solidFill>
                <a:latin typeface="Times New Roman" pitchFamily="18" charset="0"/>
                <a:cs typeface="Times New Roman" pitchFamily="18" charset="0"/>
              </a:rPr>
              <a:t>-</a:t>
            </a:r>
            <a:r>
              <a:rPr lang="nl-NL" sz="3200">
                <a:latin typeface="Times New Roman" pitchFamily="18" charset="0"/>
                <a:cs typeface="Times New Roman" pitchFamily="18" charset="0"/>
              </a:rPr>
              <a:t> </a:t>
            </a:r>
            <a:r>
              <a:rPr lang="nl-NL" sz="3200">
                <a:solidFill>
                  <a:srgbClr val="3333FF"/>
                </a:solidFill>
                <a:latin typeface="Times New Roman" pitchFamily="18" charset="0"/>
                <a:cs typeface="Times New Roman" pitchFamily="18" charset="0"/>
              </a:rPr>
              <a:t>Luyện đọc từng câu</a:t>
            </a:r>
            <a:endParaRPr lang="en-US" sz="3200">
              <a:solidFill>
                <a:srgbClr val="3333FF"/>
              </a:solidFill>
              <a:latin typeface="Times New Roman" pitchFamily="18" charset="0"/>
              <a:cs typeface="Times New Roman" pitchFamily="18" charset="0"/>
            </a:endParaRPr>
          </a:p>
        </p:txBody>
      </p:sp>
      <p:sp>
        <p:nvSpPr>
          <p:cNvPr id="9226" name="Text Box 10"/>
          <p:cNvSpPr txBox="1">
            <a:spLocks noChangeArrowheads="1"/>
          </p:cNvSpPr>
          <p:nvPr/>
        </p:nvSpPr>
        <p:spPr bwMode="auto">
          <a:xfrm>
            <a:off x="152400" y="2895600"/>
            <a:ext cx="9067800" cy="584775"/>
          </a:xfrm>
          <a:prstGeom prst="rect">
            <a:avLst/>
          </a:prstGeom>
          <a:noFill/>
          <a:ln w="9525">
            <a:noFill/>
            <a:miter lim="800000"/>
            <a:headEnd/>
            <a:tailEnd/>
          </a:ln>
        </p:spPr>
        <p:txBody>
          <a:bodyPr wrap="square">
            <a:spAutoFit/>
          </a:bodyPr>
          <a:lstStyle/>
          <a:p>
            <a:r>
              <a:rPr lang="nl-NL" sz="3200">
                <a:solidFill>
                  <a:srgbClr val="3333FF"/>
                </a:solidFill>
                <a:latin typeface="Times New Roman" pitchFamily="18" charset="0"/>
                <a:cs typeface="Times New Roman" pitchFamily="18" charset="0"/>
              </a:rPr>
              <a:t>- Luyện đọc từ khó: </a:t>
            </a:r>
            <a:r>
              <a:rPr lang="en-US" sz="3200">
                <a:solidFill>
                  <a:schemeClr val="hlink"/>
                </a:solidFill>
                <a:latin typeface="Times New Roman" pitchFamily="18" charset="0"/>
                <a:cs typeface="Times New Roman" pitchFamily="18" charset="0"/>
              </a:rPr>
              <a:t>công bằng, ngạc nhiên, xúc động</a:t>
            </a:r>
          </a:p>
        </p:txBody>
      </p:sp>
      <p:sp>
        <p:nvSpPr>
          <p:cNvPr id="9227" name="Text Box 11"/>
          <p:cNvSpPr txBox="1">
            <a:spLocks noChangeArrowheads="1"/>
          </p:cNvSpPr>
          <p:nvPr/>
        </p:nvSpPr>
        <p:spPr bwMode="auto">
          <a:xfrm>
            <a:off x="178189" y="1981200"/>
            <a:ext cx="6072326" cy="584775"/>
          </a:xfrm>
          <a:prstGeom prst="rect">
            <a:avLst/>
          </a:prstGeom>
          <a:noFill/>
          <a:ln w="9525">
            <a:noFill/>
            <a:miter lim="800000"/>
            <a:headEnd/>
            <a:tailEnd/>
          </a:ln>
        </p:spPr>
        <p:txBody>
          <a:bodyPr wrap="square">
            <a:spAutoFit/>
          </a:bodyPr>
          <a:lstStyle/>
          <a:p>
            <a:pPr>
              <a:spcBef>
                <a:spcPct val="50000"/>
              </a:spcBef>
            </a:pPr>
            <a:r>
              <a:rPr lang="nl-NL" sz="3200">
                <a:solidFill>
                  <a:srgbClr val="3333FF"/>
                </a:solidFill>
                <a:latin typeface="Times New Roman" pitchFamily="18" charset="0"/>
                <a:cs typeface="Times New Roman" pitchFamily="18" charset="0"/>
              </a:rPr>
              <a:t>- Luyện đọc từng đoạn</a:t>
            </a:r>
            <a:endParaRPr lang="en-US" sz="3200">
              <a:solidFill>
                <a:srgbClr val="3333FF"/>
              </a:solidFill>
              <a:latin typeface="Times New Roman" pitchFamily="18" charset="0"/>
              <a:cs typeface="Times New Roman" pitchFamily="18" charset="0"/>
            </a:endParaRPr>
          </a:p>
        </p:txBody>
      </p:sp>
      <p:sp>
        <p:nvSpPr>
          <p:cNvPr id="9228" name="Text Box 12"/>
          <p:cNvSpPr txBox="1">
            <a:spLocks noChangeArrowheads="1"/>
          </p:cNvSpPr>
          <p:nvPr/>
        </p:nvSpPr>
        <p:spPr bwMode="auto">
          <a:xfrm>
            <a:off x="0" y="3581400"/>
            <a:ext cx="9144000" cy="1077218"/>
          </a:xfrm>
          <a:prstGeom prst="rect">
            <a:avLst/>
          </a:prstGeom>
          <a:noFill/>
          <a:ln w="9525">
            <a:noFill/>
            <a:miter lim="800000"/>
            <a:headEnd/>
            <a:tailEnd/>
          </a:ln>
        </p:spPr>
        <p:txBody>
          <a:bodyPr>
            <a:spAutoFit/>
          </a:bodyPr>
          <a:lstStyle/>
          <a:p>
            <a:r>
              <a:rPr lang="en-US" sz="3200">
                <a:solidFill>
                  <a:srgbClr val="3333FF"/>
                </a:solidFill>
                <a:latin typeface="Times New Roman" pitchFamily="18" charset="0"/>
                <a:cs typeface="Times New Roman" pitchFamily="18" charset="0"/>
              </a:rPr>
              <a:t>+ Ngày mùa đến, / họ gặt rồi bó lúa /chất thành 2 đống bằng nhau,/ để cả ở ngoài đồng.//</a:t>
            </a:r>
          </a:p>
        </p:txBody>
      </p:sp>
      <p:sp>
        <p:nvSpPr>
          <p:cNvPr id="9229" name="Text Box 13"/>
          <p:cNvSpPr txBox="1">
            <a:spLocks noChangeArrowheads="1"/>
          </p:cNvSpPr>
          <p:nvPr/>
        </p:nvSpPr>
        <p:spPr bwMode="auto">
          <a:xfrm>
            <a:off x="0" y="3581400"/>
            <a:ext cx="8991600" cy="1077218"/>
          </a:xfrm>
          <a:prstGeom prst="rect">
            <a:avLst/>
          </a:prstGeom>
          <a:noFill/>
          <a:ln w="9525">
            <a:noFill/>
            <a:miter lim="800000"/>
            <a:headEnd/>
            <a:tailEnd/>
          </a:ln>
        </p:spPr>
        <p:txBody>
          <a:bodyPr>
            <a:spAutoFit/>
          </a:bodyPr>
          <a:lstStyle/>
          <a:p>
            <a:r>
              <a:rPr lang="en-US" sz="3200">
                <a:solidFill>
                  <a:srgbClr val="3333FF"/>
                </a:solidFill>
                <a:latin typeface="Times New Roman" pitchFamily="18" charset="0"/>
                <a:cs typeface="Times New Roman" pitchFamily="18" charset="0"/>
              </a:rPr>
              <a:t>+ Nếu phần lúa của mình/ cũng bằng phần của anh thì thật </a:t>
            </a:r>
            <a:r>
              <a:rPr lang="en-US" sz="3200" b="1">
                <a:solidFill>
                  <a:srgbClr val="3333FF"/>
                </a:solidFill>
                <a:latin typeface="Times New Roman" pitchFamily="18" charset="0"/>
                <a:cs typeface="Times New Roman" pitchFamily="18" charset="0"/>
              </a:rPr>
              <a:t>không công bằng</a:t>
            </a:r>
            <a:r>
              <a:rPr lang="en-US" sz="3200">
                <a:solidFill>
                  <a:srgbClr val="3333FF"/>
                </a:solidFill>
                <a:latin typeface="Times New Roman" pitchFamily="18" charset="0"/>
                <a:cs typeface="Times New Roman" pitchFamily="18" charset="0"/>
              </a:rPr>
              <a:t>.//</a:t>
            </a:r>
          </a:p>
        </p:txBody>
      </p:sp>
      <p:sp>
        <p:nvSpPr>
          <p:cNvPr id="9231" name="Text Box 15"/>
          <p:cNvSpPr txBox="1">
            <a:spLocks noChangeArrowheads="1"/>
          </p:cNvSpPr>
          <p:nvPr/>
        </p:nvSpPr>
        <p:spPr bwMode="auto">
          <a:xfrm>
            <a:off x="304800" y="3581400"/>
            <a:ext cx="8839200" cy="1077218"/>
          </a:xfrm>
          <a:prstGeom prst="rect">
            <a:avLst/>
          </a:prstGeom>
          <a:noFill/>
          <a:ln w="9525">
            <a:noFill/>
            <a:miter lim="800000"/>
            <a:headEnd/>
            <a:tailEnd/>
          </a:ln>
        </p:spPr>
        <p:txBody>
          <a:bodyPr>
            <a:spAutoFit/>
          </a:bodyPr>
          <a:lstStyle/>
          <a:p>
            <a:r>
              <a:rPr lang="en-US" sz="3200">
                <a:solidFill>
                  <a:srgbClr val="3333FF"/>
                </a:solidFill>
                <a:latin typeface="Times New Roman" pitchFamily="18" charset="0"/>
                <a:cs typeface="Times New Roman" pitchFamily="18" charset="0"/>
              </a:rPr>
              <a:t>Nghĩ vậy,/ người em ra đồng/ </a:t>
            </a:r>
            <a:r>
              <a:rPr lang="en-US" sz="3200" b="1">
                <a:solidFill>
                  <a:srgbClr val="3333FF"/>
                </a:solidFill>
                <a:latin typeface="Times New Roman" pitchFamily="18" charset="0"/>
                <a:cs typeface="Times New Roman" pitchFamily="18" charset="0"/>
              </a:rPr>
              <a:t>lấy lúa</a:t>
            </a:r>
            <a:r>
              <a:rPr lang="en-US" sz="3200">
                <a:solidFill>
                  <a:srgbClr val="3333FF"/>
                </a:solidFill>
                <a:latin typeface="Times New Roman" pitchFamily="18" charset="0"/>
                <a:cs typeface="Times New Roman" pitchFamily="18" charset="0"/>
              </a:rPr>
              <a:t> của mình/ </a:t>
            </a:r>
            <a:r>
              <a:rPr lang="en-US" sz="3200" b="1">
                <a:solidFill>
                  <a:srgbClr val="3333FF"/>
                </a:solidFill>
                <a:latin typeface="Times New Roman" pitchFamily="18" charset="0"/>
                <a:cs typeface="Times New Roman" pitchFamily="18" charset="0"/>
              </a:rPr>
              <a:t>bỏ thêm</a:t>
            </a:r>
            <a:r>
              <a:rPr lang="en-US" sz="3200">
                <a:solidFill>
                  <a:srgbClr val="3333FF"/>
                </a:solidFill>
                <a:latin typeface="Times New Roman" pitchFamily="18" charset="0"/>
                <a:cs typeface="Times New Roman" pitchFamily="18" charset="0"/>
              </a:rPr>
              <a:t> vào phần của anh.//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box(in)">
                                      <p:cBhvr>
                                        <p:cTn id="7" dur="500"/>
                                        <p:tgtEl>
                                          <p:spTgt spid="9225"/>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9226"/>
                                        </p:tgtEl>
                                        <p:attrNameLst>
                                          <p:attrName>style.visibility</p:attrName>
                                        </p:attrNameLst>
                                      </p:cBhvr>
                                      <p:to>
                                        <p:strVal val="visible"/>
                                      </p:to>
                                    </p:set>
                                    <p:anim calcmode="discrete" valueType="clr">
                                      <p:cBhvr override="childStyle">
                                        <p:cTn id="12" dur="80"/>
                                        <p:tgtEl>
                                          <p:spTgt spid="9226"/>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9226"/>
                                        </p:tgtEl>
                                        <p:attrNameLst>
                                          <p:attrName>fillcolor</p:attrName>
                                        </p:attrNameLst>
                                      </p:cBhvr>
                                      <p:tavLst>
                                        <p:tav tm="0">
                                          <p:val>
                                            <p:clrVal>
                                              <a:schemeClr val="accent2"/>
                                            </p:clrVal>
                                          </p:val>
                                        </p:tav>
                                        <p:tav tm="50000">
                                          <p:val>
                                            <p:clrVal>
                                              <a:schemeClr val="hlink"/>
                                            </p:clrVal>
                                          </p:val>
                                        </p:tav>
                                      </p:tavLst>
                                    </p:anim>
                                    <p:set>
                                      <p:cBhvr>
                                        <p:cTn id="14" dur="80"/>
                                        <p:tgtEl>
                                          <p:spTgt spid="9226"/>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4" presetClass="exit" presetSubtype="16" fill="hold" grpId="1" nodeType="clickEffect">
                                  <p:stCondLst>
                                    <p:cond delay="0"/>
                                  </p:stCondLst>
                                  <p:childTnLst>
                                    <p:animEffect transition="out" filter="box(in)">
                                      <p:cBhvr>
                                        <p:cTn id="18" dur="500"/>
                                        <p:tgtEl>
                                          <p:spTgt spid="9225"/>
                                        </p:tgtEl>
                                      </p:cBhvr>
                                    </p:animEffect>
                                    <p:set>
                                      <p:cBhvr>
                                        <p:cTn id="19" dur="1" fill="hold">
                                          <p:stCondLst>
                                            <p:cond delay="499"/>
                                          </p:stCondLst>
                                        </p:cTn>
                                        <p:tgtEl>
                                          <p:spTgt spid="9225"/>
                                        </p:tgtEl>
                                        <p:attrNameLst>
                                          <p:attrName>style.visibility</p:attrName>
                                        </p:attrNameLst>
                                      </p:cBhvr>
                                      <p:to>
                                        <p:strVal val="hidden"/>
                                      </p:to>
                                    </p:set>
                                  </p:childTnLst>
                                </p:cTn>
                              </p:par>
                              <p:par>
                                <p:cTn id="20" presetID="4" presetClass="exit" presetSubtype="16" fill="hold" grpId="1" nodeType="withEffect">
                                  <p:stCondLst>
                                    <p:cond delay="0"/>
                                  </p:stCondLst>
                                  <p:iterate type="lt">
                                    <p:tmPct val="0"/>
                                  </p:iterate>
                                  <p:childTnLst>
                                    <p:animEffect transition="out" filter="box(in)">
                                      <p:cBhvr>
                                        <p:cTn id="21" dur="500"/>
                                        <p:tgtEl>
                                          <p:spTgt spid="9226"/>
                                        </p:tgtEl>
                                      </p:cBhvr>
                                    </p:animEffect>
                                    <p:set>
                                      <p:cBhvr>
                                        <p:cTn id="22" dur="1" fill="hold">
                                          <p:stCondLst>
                                            <p:cond delay="499"/>
                                          </p:stCondLst>
                                        </p:cTn>
                                        <p:tgtEl>
                                          <p:spTgt spid="922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227"/>
                                        </p:tgtEl>
                                        <p:attrNameLst>
                                          <p:attrName>style.visibility</p:attrName>
                                        </p:attrNameLst>
                                      </p:cBhvr>
                                      <p:to>
                                        <p:strVal val="visible"/>
                                      </p:to>
                                    </p:set>
                                    <p:animEffect transition="in" filter="checkerboard(across)">
                                      <p:cBhvr>
                                        <p:cTn id="27" dur="500"/>
                                        <p:tgtEl>
                                          <p:spTgt spid="9227"/>
                                        </p:tgtEl>
                                      </p:cBhvr>
                                    </p:animEffect>
                                  </p:childTnLst>
                                </p:cTn>
                              </p:par>
                            </p:childTnLst>
                          </p:cTn>
                        </p:par>
                      </p:childTnLst>
                    </p:cTn>
                  </p:par>
                  <p:par>
                    <p:cTn id="28" fill="hold">
                      <p:stCondLst>
                        <p:cond delay="indefinite"/>
                      </p:stCondLst>
                      <p:childTnLst>
                        <p:par>
                          <p:cTn id="29" fill="hold">
                            <p:stCondLst>
                              <p:cond delay="0"/>
                            </p:stCondLst>
                            <p:childTnLst>
                              <p:par>
                                <p:cTn id="30" presetID="27" presetClass="entr" presetSubtype="0" fill="hold" grpId="0" nodeType="clickEffect">
                                  <p:stCondLst>
                                    <p:cond delay="0"/>
                                  </p:stCondLst>
                                  <p:iterate type="lt">
                                    <p:tmPct val="50000"/>
                                  </p:iterate>
                                  <p:childTnLst>
                                    <p:set>
                                      <p:cBhvr>
                                        <p:cTn id="31" dur="1" fill="hold">
                                          <p:stCondLst>
                                            <p:cond delay="0"/>
                                          </p:stCondLst>
                                        </p:cTn>
                                        <p:tgtEl>
                                          <p:spTgt spid="9228"/>
                                        </p:tgtEl>
                                        <p:attrNameLst>
                                          <p:attrName>style.visibility</p:attrName>
                                        </p:attrNameLst>
                                      </p:cBhvr>
                                      <p:to>
                                        <p:strVal val="visible"/>
                                      </p:to>
                                    </p:set>
                                    <p:anim calcmode="discrete" valueType="clr">
                                      <p:cBhvr override="childStyle">
                                        <p:cTn id="32" dur="80"/>
                                        <p:tgtEl>
                                          <p:spTgt spid="9228"/>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9228"/>
                                        </p:tgtEl>
                                        <p:attrNameLst>
                                          <p:attrName>fillcolor</p:attrName>
                                        </p:attrNameLst>
                                      </p:cBhvr>
                                      <p:tavLst>
                                        <p:tav tm="0">
                                          <p:val>
                                            <p:clrVal>
                                              <a:schemeClr val="accent2"/>
                                            </p:clrVal>
                                          </p:val>
                                        </p:tav>
                                        <p:tav tm="50000">
                                          <p:val>
                                            <p:clrVal>
                                              <a:schemeClr val="hlink"/>
                                            </p:clrVal>
                                          </p:val>
                                        </p:tav>
                                      </p:tavLst>
                                    </p:anim>
                                    <p:set>
                                      <p:cBhvr>
                                        <p:cTn id="34" dur="80"/>
                                        <p:tgtEl>
                                          <p:spTgt spid="9228"/>
                                        </p:tgtEl>
                                        <p:attrNameLst>
                                          <p:attrName>fill.type</p:attrName>
                                        </p:attrNameLst>
                                      </p:cBhvr>
                                      <p:to>
                                        <p:strVal val="solid"/>
                                      </p:to>
                                    </p:set>
                                  </p:childTnLst>
                                </p:cTn>
                              </p:par>
                            </p:childTnLst>
                          </p:cTn>
                        </p:par>
                      </p:childTnLst>
                    </p:cTn>
                  </p:par>
                  <p:par>
                    <p:cTn id="35" fill="hold">
                      <p:stCondLst>
                        <p:cond delay="indefinite"/>
                      </p:stCondLst>
                      <p:childTnLst>
                        <p:par>
                          <p:cTn id="36" fill="hold">
                            <p:stCondLst>
                              <p:cond delay="0"/>
                            </p:stCondLst>
                            <p:childTnLst>
                              <p:par>
                                <p:cTn id="37" presetID="4" presetClass="exit" presetSubtype="16" fill="hold" grpId="1" nodeType="clickEffect">
                                  <p:stCondLst>
                                    <p:cond delay="0"/>
                                  </p:stCondLst>
                                  <p:iterate type="lt">
                                    <p:tmPct val="0"/>
                                  </p:iterate>
                                  <p:childTnLst>
                                    <p:animEffect transition="out" filter="box(in)">
                                      <p:cBhvr>
                                        <p:cTn id="38" dur="500"/>
                                        <p:tgtEl>
                                          <p:spTgt spid="9228"/>
                                        </p:tgtEl>
                                      </p:cBhvr>
                                    </p:animEffect>
                                    <p:set>
                                      <p:cBhvr>
                                        <p:cTn id="39" dur="1" fill="hold">
                                          <p:stCondLst>
                                            <p:cond delay="499"/>
                                          </p:stCondLst>
                                        </p:cTn>
                                        <p:tgtEl>
                                          <p:spTgt spid="9228"/>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7" presetClass="entr" presetSubtype="0" fill="hold" grpId="0" nodeType="clickEffect">
                                  <p:stCondLst>
                                    <p:cond delay="0"/>
                                  </p:stCondLst>
                                  <p:iterate type="lt">
                                    <p:tmPct val="50000"/>
                                  </p:iterate>
                                  <p:childTnLst>
                                    <p:set>
                                      <p:cBhvr>
                                        <p:cTn id="43" dur="1" fill="hold">
                                          <p:stCondLst>
                                            <p:cond delay="0"/>
                                          </p:stCondLst>
                                        </p:cTn>
                                        <p:tgtEl>
                                          <p:spTgt spid="9229"/>
                                        </p:tgtEl>
                                        <p:attrNameLst>
                                          <p:attrName>style.visibility</p:attrName>
                                        </p:attrNameLst>
                                      </p:cBhvr>
                                      <p:to>
                                        <p:strVal val="visible"/>
                                      </p:to>
                                    </p:set>
                                    <p:anim calcmode="discrete" valueType="clr">
                                      <p:cBhvr override="childStyle">
                                        <p:cTn id="44" dur="80"/>
                                        <p:tgtEl>
                                          <p:spTgt spid="9229"/>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9229"/>
                                        </p:tgtEl>
                                        <p:attrNameLst>
                                          <p:attrName>fillcolor</p:attrName>
                                        </p:attrNameLst>
                                      </p:cBhvr>
                                      <p:tavLst>
                                        <p:tav tm="0">
                                          <p:val>
                                            <p:clrVal>
                                              <a:schemeClr val="accent2"/>
                                            </p:clrVal>
                                          </p:val>
                                        </p:tav>
                                        <p:tav tm="50000">
                                          <p:val>
                                            <p:clrVal>
                                              <a:schemeClr val="hlink"/>
                                            </p:clrVal>
                                          </p:val>
                                        </p:tav>
                                      </p:tavLst>
                                    </p:anim>
                                    <p:set>
                                      <p:cBhvr>
                                        <p:cTn id="46" dur="80"/>
                                        <p:tgtEl>
                                          <p:spTgt spid="9229"/>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3" presetClass="exit" presetSubtype="10" fill="hold" grpId="1" nodeType="clickEffect">
                                  <p:stCondLst>
                                    <p:cond delay="0"/>
                                  </p:stCondLst>
                                  <p:iterate type="lt">
                                    <p:tmPct val="0"/>
                                  </p:iterate>
                                  <p:childTnLst>
                                    <p:animEffect transition="out" filter="blinds(horizontal)">
                                      <p:cBhvr>
                                        <p:cTn id="50" dur="500"/>
                                        <p:tgtEl>
                                          <p:spTgt spid="9229"/>
                                        </p:tgtEl>
                                      </p:cBhvr>
                                    </p:animEffect>
                                    <p:set>
                                      <p:cBhvr>
                                        <p:cTn id="51" dur="1" fill="hold">
                                          <p:stCondLst>
                                            <p:cond delay="499"/>
                                          </p:stCondLst>
                                        </p:cTn>
                                        <p:tgtEl>
                                          <p:spTgt spid="9229"/>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27" presetClass="entr" presetSubtype="0" fill="hold" grpId="0" nodeType="clickEffect">
                                  <p:stCondLst>
                                    <p:cond delay="0"/>
                                  </p:stCondLst>
                                  <p:iterate type="lt">
                                    <p:tmPct val="50000"/>
                                  </p:iterate>
                                  <p:childTnLst>
                                    <p:set>
                                      <p:cBhvr>
                                        <p:cTn id="55" dur="1" fill="hold">
                                          <p:stCondLst>
                                            <p:cond delay="0"/>
                                          </p:stCondLst>
                                        </p:cTn>
                                        <p:tgtEl>
                                          <p:spTgt spid="9231"/>
                                        </p:tgtEl>
                                        <p:attrNameLst>
                                          <p:attrName>style.visibility</p:attrName>
                                        </p:attrNameLst>
                                      </p:cBhvr>
                                      <p:to>
                                        <p:strVal val="visible"/>
                                      </p:to>
                                    </p:set>
                                    <p:anim calcmode="discrete" valueType="clr">
                                      <p:cBhvr override="childStyle">
                                        <p:cTn id="56" dur="80"/>
                                        <p:tgtEl>
                                          <p:spTgt spid="9231"/>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9231"/>
                                        </p:tgtEl>
                                        <p:attrNameLst>
                                          <p:attrName>fillcolor</p:attrName>
                                        </p:attrNameLst>
                                      </p:cBhvr>
                                      <p:tavLst>
                                        <p:tav tm="0">
                                          <p:val>
                                            <p:clrVal>
                                              <a:schemeClr val="accent2"/>
                                            </p:clrVal>
                                          </p:val>
                                        </p:tav>
                                        <p:tav tm="50000">
                                          <p:val>
                                            <p:clrVal>
                                              <a:schemeClr val="hlink"/>
                                            </p:clrVal>
                                          </p:val>
                                        </p:tav>
                                      </p:tavLst>
                                    </p:anim>
                                    <p:set>
                                      <p:cBhvr>
                                        <p:cTn id="58" dur="80"/>
                                        <p:tgtEl>
                                          <p:spTgt spid="9231"/>
                                        </p:tgtEl>
                                        <p:attrNameLst>
                                          <p:attrName>fill.type</p:attrName>
                                        </p:attrNameLst>
                                      </p:cBhvr>
                                      <p:to>
                                        <p:strVal val="solid"/>
                                      </p:to>
                                    </p:set>
                                  </p:childTnLst>
                                </p:cTn>
                              </p:par>
                            </p:childTnLst>
                          </p:cTn>
                        </p:par>
                      </p:childTnLst>
                    </p:cTn>
                  </p:par>
                  <p:par>
                    <p:cTn id="59" fill="hold">
                      <p:stCondLst>
                        <p:cond delay="indefinite"/>
                      </p:stCondLst>
                      <p:childTnLst>
                        <p:par>
                          <p:cTn id="60" fill="hold">
                            <p:stCondLst>
                              <p:cond delay="0"/>
                            </p:stCondLst>
                            <p:childTnLst>
                              <p:par>
                                <p:cTn id="61" presetID="3" presetClass="exit" presetSubtype="10" fill="hold" grpId="1" nodeType="clickEffect">
                                  <p:stCondLst>
                                    <p:cond delay="0"/>
                                  </p:stCondLst>
                                  <p:iterate type="lt">
                                    <p:tmPct val="0"/>
                                  </p:iterate>
                                  <p:childTnLst>
                                    <p:animEffect transition="out" filter="blinds(horizontal)">
                                      <p:cBhvr>
                                        <p:cTn id="62" dur="500"/>
                                        <p:tgtEl>
                                          <p:spTgt spid="9231"/>
                                        </p:tgtEl>
                                      </p:cBhvr>
                                    </p:animEffect>
                                    <p:set>
                                      <p:cBhvr>
                                        <p:cTn id="63" dur="1" fill="hold">
                                          <p:stCondLst>
                                            <p:cond delay="499"/>
                                          </p:stCondLst>
                                        </p:cTn>
                                        <p:tgtEl>
                                          <p:spTgt spid="92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9225" grpId="1"/>
      <p:bldP spid="9226" grpId="0"/>
      <p:bldP spid="9226" grpId="1"/>
      <p:bldP spid="9227" grpId="0"/>
      <p:bldP spid="9228" grpId="0"/>
      <p:bldP spid="9228" grpId="1"/>
      <p:bldP spid="9229" grpId="0"/>
      <p:bldP spid="9229" grpId="1"/>
      <p:bldP spid="9231" grpId="0"/>
      <p:bldP spid="9231"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1295400" y="1519297"/>
            <a:ext cx="6705600" cy="2062103"/>
          </a:xfrm>
          <a:prstGeom prst="rect">
            <a:avLst/>
          </a:prstGeom>
          <a:noFill/>
          <a:ln w="9525">
            <a:noFill/>
            <a:miter lim="800000"/>
            <a:headEnd/>
            <a:tailEnd/>
          </a:ln>
        </p:spPr>
        <p:txBody>
          <a:bodyPr>
            <a:spAutoFit/>
          </a:bodyPr>
          <a:lstStyle/>
          <a:p>
            <a:pPr>
              <a:spcBef>
                <a:spcPct val="50000"/>
              </a:spcBef>
            </a:pPr>
            <a:r>
              <a:rPr lang="nl-NL" sz="3200">
                <a:latin typeface="Times New Roman" pitchFamily="18" charset="0"/>
                <a:cs typeface="Times New Roman" pitchFamily="18" charset="0"/>
              </a:rPr>
              <a:t> </a:t>
            </a:r>
            <a:r>
              <a:rPr lang="nl-NL" sz="3200" b="1">
                <a:solidFill>
                  <a:srgbClr val="3333FF"/>
                </a:solidFill>
                <a:latin typeface="Times New Roman" pitchFamily="18" charset="0"/>
                <a:cs typeface="Times New Roman" pitchFamily="18" charset="0"/>
              </a:rPr>
              <a:t>+ Giải nghĩa từ mới:</a:t>
            </a:r>
            <a:r>
              <a:rPr lang="nl-NL" sz="3200">
                <a:solidFill>
                  <a:srgbClr val="3333FF"/>
                </a:solidFill>
                <a:latin typeface="Times New Roman" pitchFamily="18" charset="0"/>
                <a:cs typeface="Times New Roman" pitchFamily="18" charset="0"/>
              </a:rPr>
              <a:t> </a:t>
            </a:r>
          </a:p>
          <a:p>
            <a:pPr>
              <a:spcBef>
                <a:spcPct val="50000"/>
              </a:spcBef>
            </a:pPr>
            <a:r>
              <a:rPr lang="nl-NL" sz="3200">
                <a:solidFill>
                  <a:srgbClr val="3333FF"/>
                </a:solidFill>
                <a:latin typeface="Times New Roman" pitchFamily="18" charset="0"/>
                <a:cs typeface="Times New Roman" pitchFamily="18" charset="0"/>
              </a:rPr>
              <a:t> - </a:t>
            </a:r>
            <a:r>
              <a:rPr lang="en-US" sz="3200">
                <a:solidFill>
                  <a:srgbClr val="3333FF"/>
                </a:solidFill>
                <a:latin typeface="Times New Roman" pitchFamily="18" charset="0"/>
                <a:cs typeface="Times New Roman" pitchFamily="18" charset="0"/>
              </a:rPr>
              <a:t> công bằng</a:t>
            </a:r>
          </a:p>
          <a:p>
            <a:pPr>
              <a:spcBef>
                <a:spcPct val="50000"/>
              </a:spcBef>
            </a:pPr>
            <a:r>
              <a:rPr lang="en-US" sz="3200">
                <a:solidFill>
                  <a:srgbClr val="3333FF"/>
                </a:solidFill>
                <a:latin typeface="Times New Roman" pitchFamily="18" charset="0"/>
                <a:cs typeface="Times New Roman" pitchFamily="18" charset="0"/>
              </a:rPr>
              <a:t> -  kì lạ.</a:t>
            </a:r>
          </a:p>
        </p:txBody>
      </p:sp>
      <p:sp>
        <p:nvSpPr>
          <p:cNvPr id="17413" name="Rectangle 5"/>
          <p:cNvSpPr>
            <a:spLocks noChangeArrowheads="1"/>
          </p:cNvSpPr>
          <p:nvPr/>
        </p:nvSpPr>
        <p:spPr bwMode="auto">
          <a:xfrm>
            <a:off x="2057400" y="838200"/>
            <a:ext cx="4172937" cy="584775"/>
          </a:xfrm>
          <a:prstGeom prst="rect">
            <a:avLst/>
          </a:prstGeom>
          <a:noFill/>
          <a:ln w="9525">
            <a:noFill/>
            <a:miter lim="800000"/>
            <a:headEnd/>
            <a:tailEnd/>
          </a:ln>
        </p:spPr>
        <p:txBody>
          <a:bodyPr wrap="none">
            <a:spAutoFit/>
          </a:bodyPr>
          <a:lstStyle/>
          <a:p>
            <a:r>
              <a:rPr lang="nl-NL" sz="3200">
                <a:solidFill>
                  <a:srgbClr val="3333FF"/>
                </a:solidFill>
                <a:latin typeface="Times New Roman" pitchFamily="18" charset="0"/>
                <a:cs typeface="Times New Roman" pitchFamily="18" charset="0"/>
              </a:rPr>
              <a:t>- Luyện đọc trong nhóm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412"/>
                                        </p:tgtEl>
                                        <p:attrNameLst>
                                          <p:attrName>style.visibility</p:attrName>
                                        </p:attrNameLst>
                                      </p:cBhvr>
                                      <p:to>
                                        <p:strVal val="visible"/>
                                      </p:to>
                                    </p:set>
                                    <p:anim calcmode="discrete" valueType="clr">
                                      <p:cBhvr override="childStyle">
                                        <p:cTn id="7" dur="80"/>
                                        <p:tgtEl>
                                          <p:spTgt spid="1741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412"/>
                                        </p:tgtEl>
                                        <p:attrNameLst>
                                          <p:attrName>fillcolor</p:attrName>
                                        </p:attrNameLst>
                                      </p:cBhvr>
                                      <p:tavLst>
                                        <p:tav tm="0">
                                          <p:val>
                                            <p:clrVal>
                                              <a:schemeClr val="accent2"/>
                                            </p:clrVal>
                                          </p:val>
                                        </p:tav>
                                        <p:tav tm="50000">
                                          <p:val>
                                            <p:clrVal>
                                              <a:schemeClr val="hlink"/>
                                            </p:clrVal>
                                          </p:val>
                                        </p:tav>
                                      </p:tavLst>
                                    </p:anim>
                                    <p:set>
                                      <p:cBhvr>
                                        <p:cTn id="9" dur="80"/>
                                        <p:tgtEl>
                                          <p:spTgt spid="1741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 presetClass="exit" presetSubtype="16" fill="hold" grpId="1" nodeType="clickEffect">
                                  <p:stCondLst>
                                    <p:cond delay="0"/>
                                  </p:stCondLst>
                                  <p:iterate type="lt">
                                    <p:tmPct val="0"/>
                                  </p:iterate>
                                  <p:childTnLst>
                                    <p:animEffect transition="out" filter="box(in)">
                                      <p:cBhvr>
                                        <p:cTn id="13" dur="500"/>
                                        <p:tgtEl>
                                          <p:spTgt spid="17412"/>
                                        </p:tgtEl>
                                      </p:cBhvr>
                                    </p:animEffect>
                                    <p:set>
                                      <p:cBhvr>
                                        <p:cTn id="14" dur="1" fill="hold">
                                          <p:stCondLst>
                                            <p:cond delay="499"/>
                                          </p:stCondLst>
                                        </p:cTn>
                                        <p:tgtEl>
                                          <p:spTgt spid="174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17413"/>
                                        </p:tgtEl>
                                        <p:attrNameLst>
                                          <p:attrName>style.visibility</p:attrName>
                                        </p:attrNameLst>
                                      </p:cBhvr>
                                      <p:to>
                                        <p:strVal val="visible"/>
                                      </p:to>
                                    </p:set>
                                    <p:animEffect transition="in" filter="checkerboard(across)">
                                      <p:cBhvr>
                                        <p:cTn id="19"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2" grpId="1"/>
      <p:bldP spid="174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5"/>
          <p:cNvSpPr txBox="1">
            <a:spLocks noChangeArrowheads="1"/>
          </p:cNvSpPr>
          <p:nvPr/>
        </p:nvSpPr>
        <p:spPr bwMode="auto">
          <a:xfrm>
            <a:off x="76200" y="2057400"/>
            <a:ext cx="4191000" cy="830997"/>
          </a:xfrm>
          <a:prstGeom prst="rect">
            <a:avLst/>
          </a:prstGeom>
          <a:noFill/>
          <a:ln w="9525">
            <a:noFill/>
            <a:miter lim="800000"/>
            <a:headEnd/>
            <a:tailEnd/>
          </a:ln>
        </p:spPr>
        <p:txBody>
          <a:bodyPr>
            <a:spAutoFit/>
          </a:bodyPr>
          <a:lstStyle/>
          <a:p>
            <a:r>
              <a:rPr lang="nl-NL" sz="2400">
                <a:solidFill>
                  <a:srgbClr val="3333FF"/>
                </a:solidFill>
                <a:latin typeface="Times New Roman" pitchFamily="18" charset="0"/>
                <a:cs typeface="Times New Roman" pitchFamily="18" charset="0"/>
              </a:rPr>
              <a:t>+ Người em nghĩ gì và đã làm gì?</a:t>
            </a:r>
          </a:p>
        </p:txBody>
      </p:sp>
      <p:sp>
        <p:nvSpPr>
          <p:cNvPr id="9220" name="Line 9"/>
          <p:cNvSpPr>
            <a:spLocks noChangeShapeType="1"/>
          </p:cNvSpPr>
          <p:nvPr/>
        </p:nvSpPr>
        <p:spPr bwMode="auto">
          <a:xfrm flipH="1">
            <a:off x="4648200" y="1752600"/>
            <a:ext cx="0" cy="3733800"/>
          </a:xfrm>
          <a:prstGeom prst="line">
            <a:avLst/>
          </a:prstGeom>
          <a:noFill/>
          <a:ln w="9525">
            <a:solidFill>
              <a:schemeClr val="tx1"/>
            </a:solidFill>
            <a:round/>
            <a:headEnd/>
            <a:tailEnd/>
          </a:ln>
        </p:spPr>
        <p:txBody>
          <a:bodyPr/>
          <a:lstStyle/>
          <a:p>
            <a:endParaRPr lang="en-US" sz="2000">
              <a:latin typeface="Times New Roman" pitchFamily="18" charset="0"/>
              <a:cs typeface="Times New Roman" pitchFamily="18" charset="0"/>
            </a:endParaRPr>
          </a:p>
        </p:txBody>
      </p:sp>
      <p:sp>
        <p:nvSpPr>
          <p:cNvPr id="15370" name="Text Box 10"/>
          <p:cNvSpPr txBox="1">
            <a:spLocks noChangeArrowheads="1"/>
          </p:cNvSpPr>
          <p:nvPr/>
        </p:nvSpPr>
        <p:spPr bwMode="auto">
          <a:xfrm>
            <a:off x="0" y="2787752"/>
            <a:ext cx="4572000" cy="461665"/>
          </a:xfrm>
          <a:prstGeom prst="rect">
            <a:avLst/>
          </a:prstGeom>
          <a:noFill/>
          <a:ln w="9525">
            <a:noFill/>
            <a:miter lim="800000"/>
            <a:headEnd/>
            <a:tailEnd/>
          </a:ln>
        </p:spPr>
        <p:txBody>
          <a:bodyPr>
            <a:spAutoFit/>
          </a:bodyPr>
          <a:lstStyle/>
          <a:p>
            <a:r>
              <a:rPr lang="nl-NL" sz="2400">
                <a:latin typeface="Times New Roman" pitchFamily="18" charset="0"/>
                <a:cs typeface="Times New Roman" pitchFamily="18" charset="0"/>
              </a:rPr>
              <a:t> </a:t>
            </a:r>
            <a:r>
              <a:rPr lang="nl-NL" sz="2400">
                <a:solidFill>
                  <a:srgbClr val="3333FF"/>
                </a:solidFill>
                <a:latin typeface="Times New Roman" pitchFamily="18" charset="0"/>
                <a:cs typeface="Times New Roman" pitchFamily="18" charset="0"/>
              </a:rPr>
              <a:t>+ Người anh nghĩ gì và đã làm gì?</a:t>
            </a:r>
            <a:endParaRPr lang="en-US" sz="2400">
              <a:solidFill>
                <a:srgbClr val="3333FF"/>
              </a:solidFill>
              <a:latin typeface="Times New Roman" pitchFamily="18" charset="0"/>
              <a:cs typeface="Times New Roman" pitchFamily="18" charset="0"/>
            </a:endParaRPr>
          </a:p>
        </p:txBody>
      </p:sp>
      <p:sp>
        <p:nvSpPr>
          <p:cNvPr id="15371" name="Text Box 11"/>
          <p:cNvSpPr txBox="1">
            <a:spLocks noChangeArrowheads="1"/>
          </p:cNvSpPr>
          <p:nvPr/>
        </p:nvSpPr>
        <p:spPr bwMode="auto">
          <a:xfrm>
            <a:off x="0" y="4198203"/>
            <a:ext cx="4572000" cy="830997"/>
          </a:xfrm>
          <a:prstGeom prst="rect">
            <a:avLst/>
          </a:prstGeom>
          <a:noFill/>
          <a:ln w="9525">
            <a:noFill/>
            <a:miter lim="800000"/>
            <a:headEnd/>
            <a:tailEnd/>
          </a:ln>
        </p:spPr>
        <p:txBody>
          <a:bodyPr>
            <a:spAutoFit/>
          </a:bodyPr>
          <a:lstStyle/>
          <a:p>
            <a:r>
              <a:rPr lang="nl-NL" sz="2400">
                <a:latin typeface="Times New Roman" pitchFamily="18" charset="0"/>
                <a:cs typeface="Times New Roman" pitchFamily="18" charset="0"/>
              </a:rPr>
              <a:t> </a:t>
            </a:r>
            <a:r>
              <a:rPr lang="nl-NL" sz="2400">
                <a:solidFill>
                  <a:srgbClr val="3333FF"/>
                </a:solidFill>
                <a:latin typeface="Times New Roman" pitchFamily="18" charset="0"/>
                <a:cs typeface="Times New Roman" pitchFamily="18" charset="0"/>
              </a:rPr>
              <a:t>+ Hãy nói một câu về tình cảm của hai anh em.</a:t>
            </a:r>
            <a:endParaRPr lang="en-US" sz="2400">
              <a:solidFill>
                <a:srgbClr val="3333FF"/>
              </a:solidFill>
              <a:latin typeface="Times New Roman" pitchFamily="18" charset="0"/>
              <a:cs typeface="Times New Roman" pitchFamily="18" charset="0"/>
            </a:endParaRPr>
          </a:p>
        </p:txBody>
      </p:sp>
      <p:sp>
        <p:nvSpPr>
          <p:cNvPr id="15372" name="Text Box 12"/>
          <p:cNvSpPr txBox="1">
            <a:spLocks noChangeArrowheads="1"/>
          </p:cNvSpPr>
          <p:nvPr/>
        </p:nvSpPr>
        <p:spPr bwMode="auto">
          <a:xfrm>
            <a:off x="76200" y="3321152"/>
            <a:ext cx="4572000" cy="830997"/>
          </a:xfrm>
          <a:prstGeom prst="rect">
            <a:avLst/>
          </a:prstGeom>
          <a:noFill/>
          <a:ln w="9525">
            <a:noFill/>
            <a:miter lim="800000"/>
            <a:headEnd/>
            <a:tailEnd/>
          </a:ln>
        </p:spPr>
        <p:txBody>
          <a:bodyPr>
            <a:spAutoFit/>
          </a:bodyPr>
          <a:lstStyle/>
          <a:p>
            <a:r>
              <a:rPr lang="nl-NL" sz="2400">
                <a:solidFill>
                  <a:srgbClr val="3333FF"/>
                </a:solidFill>
                <a:latin typeface="Times New Roman" pitchFamily="18" charset="0"/>
                <a:cs typeface="Times New Roman" pitchFamily="18" charset="0"/>
              </a:rPr>
              <a:t>+ Mỗi người cho thế nào là công bằng?</a:t>
            </a:r>
            <a:r>
              <a:rPr lang="en-US" sz="2400">
                <a:solidFill>
                  <a:srgbClr val="3333FF"/>
                </a:solidFill>
                <a:latin typeface="Times New Roman" pitchFamily="18" charset="0"/>
                <a:cs typeface="Times New Roman" pitchFamily="18" charset="0"/>
              </a:rPr>
              <a:t> </a:t>
            </a:r>
          </a:p>
        </p:txBody>
      </p:sp>
      <p:sp>
        <p:nvSpPr>
          <p:cNvPr id="15373" name="Text Box 13"/>
          <p:cNvSpPr txBox="1">
            <a:spLocks noChangeArrowheads="1"/>
          </p:cNvSpPr>
          <p:nvPr/>
        </p:nvSpPr>
        <p:spPr bwMode="auto">
          <a:xfrm>
            <a:off x="4648200" y="2057400"/>
            <a:ext cx="4495800" cy="1631216"/>
          </a:xfrm>
          <a:prstGeom prst="rect">
            <a:avLst/>
          </a:prstGeom>
          <a:noFill/>
          <a:ln w="9525">
            <a:noFill/>
            <a:miter lim="800000"/>
            <a:headEnd/>
            <a:tailEnd/>
          </a:ln>
        </p:spPr>
        <p:txBody>
          <a:bodyPr>
            <a:spAutoFit/>
          </a:bodyPr>
          <a:lstStyle/>
          <a:p>
            <a:r>
              <a:rPr lang="nl-NL" sz="2000">
                <a:solidFill>
                  <a:srgbClr val="3333FF"/>
                </a:solidFill>
                <a:latin typeface="Times New Roman" pitchFamily="18" charset="0"/>
                <a:cs typeface="Times New Roman" pitchFamily="18" charset="0"/>
              </a:rPr>
              <a:t>- Anh mình còn phải nuôi vợ con. Nếu phần lúa của mình cũng bằng của anh thì thật không công bằng. Người em ra đồng lấy lúa của mình bỏ thêm vào phần của anh.</a:t>
            </a:r>
          </a:p>
        </p:txBody>
      </p:sp>
      <p:sp>
        <p:nvSpPr>
          <p:cNvPr id="15374" name="Text Box 14"/>
          <p:cNvSpPr txBox="1">
            <a:spLocks noChangeArrowheads="1"/>
          </p:cNvSpPr>
          <p:nvPr/>
        </p:nvSpPr>
        <p:spPr bwMode="auto">
          <a:xfrm>
            <a:off x="4800600" y="2590800"/>
            <a:ext cx="4343400" cy="1631216"/>
          </a:xfrm>
          <a:prstGeom prst="rect">
            <a:avLst/>
          </a:prstGeom>
          <a:noFill/>
          <a:ln w="9525">
            <a:noFill/>
            <a:miter lim="800000"/>
            <a:headEnd/>
            <a:tailEnd/>
          </a:ln>
        </p:spPr>
        <p:txBody>
          <a:bodyPr>
            <a:spAutoFit/>
          </a:bodyPr>
          <a:lstStyle/>
          <a:p>
            <a:r>
              <a:rPr lang="nl-NL" sz="2000">
                <a:latin typeface="Times New Roman" pitchFamily="18" charset="0"/>
                <a:cs typeface="Times New Roman" pitchFamily="18" charset="0"/>
              </a:rPr>
              <a:t>- </a:t>
            </a:r>
            <a:r>
              <a:rPr lang="nl-NL" sz="2000">
                <a:solidFill>
                  <a:srgbClr val="3333FF"/>
                </a:solidFill>
                <a:latin typeface="Times New Roman" pitchFamily="18" charset="0"/>
                <a:cs typeface="Times New Roman" pitchFamily="18" charset="0"/>
              </a:rPr>
              <a:t>Em ta sống một mình vất vả. Nếu phần của ta cũng bằng phần của chú ấy thì thật không công bằng. Người anh ra đồng lấy lúa của mình bỏ thêm vào phần của em.</a:t>
            </a:r>
            <a:endParaRPr lang="en-US" sz="2000">
              <a:solidFill>
                <a:srgbClr val="3333FF"/>
              </a:solidFill>
              <a:latin typeface="Times New Roman" pitchFamily="18" charset="0"/>
              <a:cs typeface="Times New Roman" pitchFamily="18" charset="0"/>
            </a:endParaRPr>
          </a:p>
        </p:txBody>
      </p:sp>
      <p:sp>
        <p:nvSpPr>
          <p:cNvPr id="15375" name="Text Box 15"/>
          <p:cNvSpPr txBox="1">
            <a:spLocks noChangeArrowheads="1"/>
          </p:cNvSpPr>
          <p:nvPr/>
        </p:nvSpPr>
        <p:spPr bwMode="auto">
          <a:xfrm>
            <a:off x="4800600" y="3200400"/>
            <a:ext cx="4343400" cy="707886"/>
          </a:xfrm>
          <a:prstGeom prst="rect">
            <a:avLst/>
          </a:prstGeom>
          <a:noFill/>
          <a:ln w="9525">
            <a:noFill/>
            <a:miter lim="800000"/>
            <a:headEnd/>
            <a:tailEnd/>
          </a:ln>
        </p:spPr>
        <p:txBody>
          <a:bodyPr>
            <a:spAutoFit/>
          </a:bodyPr>
          <a:lstStyle/>
          <a:p>
            <a:r>
              <a:rPr lang="en-US" sz="2000">
                <a:solidFill>
                  <a:srgbClr val="3333FF"/>
                </a:solidFill>
                <a:latin typeface="Times New Roman" pitchFamily="18" charset="0"/>
                <a:cs typeface="Times New Roman" pitchFamily="18" charset="0"/>
              </a:rPr>
              <a:t>- Chia cho anh phần nhiều. Chia cho em phần nhiều.</a:t>
            </a:r>
            <a:endParaRPr lang="nl-NL" sz="2000">
              <a:solidFill>
                <a:srgbClr val="3333FF"/>
              </a:solidFill>
              <a:latin typeface="Times New Roman" pitchFamily="18" charset="0"/>
              <a:cs typeface="Times New Roman" pitchFamily="18" charset="0"/>
            </a:endParaRPr>
          </a:p>
        </p:txBody>
      </p:sp>
      <p:sp>
        <p:nvSpPr>
          <p:cNvPr id="15376" name="Text Box 16"/>
          <p:cNvSpPr txBox="1">
            <a:spLocks noChangeArrowheads="1"/>
          </p:cNvSpPr>
          <p:nvPr/>
        </p:nvSpPr>
        <p:spPr bwMode="auto">
          <a:xfrm>
            <a:off x="4724400" y="3505200"/>
            <a:ext cx="4419600" cy="1015663"/>
          </a:xfrm>
          <a:prstGeom prst="rect">
            <a:avLst/>
          </a:prstGeom>
          <a:noFill/>
          <a:ln w="9525">
            <a:noFill/>
            <a:miter lim="800000"/>
            <a:headEnd/>
            <a:tailEnd/>
          </a:ln>
        </p:spPr>
        <p:txBody>
          <a:bodyPr>
            <a:spAutoFit/>
          </a:bodyPr>
          <a:lstStyle/>
          <a:p>
            <a:r>
              <a:rPr lang="en-US" sz="2000">
                <a:solidFill>
                  <a:srgbClr val="3333FF"/>
                </a:solidFill>
                <a:latin typeface="Times New Roman" pitchFamily="18" charset="0"/>
                <a:cs typeface="Times New Roman" pitchFamily="18" charset="0"/>
              </a:rPr>
              <a:t>- Hai anh em rất yêu thương nhau./ Hai anh em luôn lo lắng cho nhau./ Tình cảm của hai anh em thật cảm động.</a:t>
            </a:r>
          </a:p>
        </p:txBody>
      </p:sp>
      <p:sp>
        <p:nvSpPr>
          <p:cNvPr id="15385" name="AutoShape 25"/>
          <p:cNvSpPr>
            <a:spLocks noChangeArrowheads="1"/>
          </p:cNvSpPr>
          <p:nvPr/>
        </p:nvSpPr>
        <p:spPr bwMode="auto">
          <a:xfrm>
            <a:off x="1524000" y="228600"/>
            <a:ext cx="6248400" cy="990600"/>
          </a:xfrm>
          <a:prstGeom prst="flowChartDecision">
            <a:avLst/>
          </a:prstGeom>
          <a:solidFill>
            <a:schemeClr val="accent1"/>
          </a:solidFill>
          <a:ln w="9525">
            <a:solidFill>
              <a:schemeClr val="tx1"/>
            </a:solidFill>
            <a:miter lim="800000"/>
            <a:headEnd/>
            <a:tailEnd/>
          </a:ln>
        </p:spPr>
        <p:txBody>
          <a:bodyPr wrap="none" anchor="ctr"/>
          <a:lstStyle/>
          <a:p>
            <a:pPr algn="ctr"/>
            <a:r>
              <a:rPr lang="nl-NL" sz="2400">
                <a:solidFill>
                  <a:schemeClr val="bg1"/>
                </a:solidFill>
                <a:latin typeface="Times New Roman" pitchFamily="18" charset="0"/>
                <a:cs typeface="Times New Roman" pitchFamily="18" charset="0"/>
              </a:rPr>
              <a:t>Tìm hiểu bài</a:t>
            </a:r>
            <a:r>
              <a:rPr lang="en-US" sz="2400">
                <a:latin typeface="Times New Roman" pitchFamily="18" charset="0"/>
                <a:cs typeface="Times New Roman" pitchFamily="18" charset="0"/>
              </a:rPr>
              <a:t> </a:t>
            </a:r>
          </a:p>
        </p:txBody>
      </p:sp>
      <p:sp>
        <p:nvSpPr>
          <p:cNvPr id="15386" name="AutoShape 26"/>
          <p:cNvSpPr>
            <a:spLocks noChangeArrowheads="1"/>
          </p:cNvSpPr>
          <p:nvPr/>
        </p:nvSpPr>
        <p:spPr bwMode="auto">
          <a:xfrm>
            <a:off x="381000" y="762000"/>
            <a:ext cx="2590800" cy="990600"/>
          </a:xfrm>
          <a:prstGeom prst="sun">
            <a:avLst>
              <a:gd name="adj" fmla="val 12500"/>
            </a:avLst>
          </a:prstGeom>
          <a:solidFill>
            <a:schemeClr val="accent1"/>
          </a:solidFill>
          <a:ln w="9525">
            <a:solidFill>
              <a:srgbClr val="FFFF00"/>
            </a:solidFill>
            <a:miter lim="800000"/>
            <a:headEnd/>
            <a:tailEnd/>
          </a:ln>
        </p:spPr>
        <p:txBody>
          <a:bodyPr wrap="none" anchor="ctr"/>
          <a:lstStyle/>
          <a:p>
            <a:pPr algn="ctr"/>
            <a:r>
              <a:rPr lang="en-US" sz="2400" b="1">
                <a:solidFill>
                  <a:schemeClr val="bg1"/>
                </a:solidFill>
                <a:latin typeface="Times New Roman" pitchFamily="18" charset="0"/>
                <a:cs typeface="Times New Roman" pitchFamily="18" charset="0"/>
              </a:rPr>
              <a:t>CÂU HỎI</a:t>
            </a:r>
          </a:p>
        </p:txBody>
      </p:sp>
      <p:sp>
        <p:nvSpPr>
          <p:cNvPr id="15387" name="AutoShape 27"/>
          <p:cNvSpPr>
            <a:spLocks noChangeArrowheads="1"/>
          </p:cNvSpPr>
          <p:nvPr/>
        </p:nvSpPr>
        <p:spPr bwMode="auto">
          <a:xfrm>
            <a:off x="6248400" y="685800"/>
            <a:ext cx="2590800" cy="914400"/>
          </a:xfrm>
          <a:prstGeom prst="sun">
            <a:avLst>
              <a:gd name="adj" fmla="val 12500"/>
            </a:avLst>
          </a:prstGeom>
          <a:solidFill>
            <a:schemeClr val="accent1"/>
          </a:solidFill>
          <a:ln w="9525">
            <a:solidFill>
              <a:srgbClr val="FFFF00"/>
            </a:solidFill>
            <a:miter lim="800000"/>
            <a:headEnd/>
            <a:tailEnd/>
          </a:ln>
        </p:spPr>
        <p:txBody>
          <a:bodyPr wrap="none" anchor="ctr"/>
          <a:lstStyle/>
          <a:p>
            <a:pPr algn="ctr"/>
            <a:r>
              <a:rPr lang="en-US" sz="2400" b="1">
                <a:solidFill>
                  <a:schemeClr val="bg1"/>
                </a:solidFill>
                <a:latin typeface="Times New Roman" pitchFamily="18" charset="0"/>
                <a:cs typeface="Times New Roman" pitchFamily="18" charset="0"/>
              </a:rPr>
              <a:t>TRẢ LỜI</a:t>
            </a:r>
          </a:p>
        </p:txBody>
      </p:sp>
      <p:sp>
        <p:nvSpPr>
          <p:cNvPr id="9232" name="Line 28"/>
          <p:cNvSpPr>
            <a:spLocks noChangeShapeType="1"/>
          </p:cNvSpPr>
          <p:nvPr/>
        </p:nvSpPr>
        <p:spPr bwMode="auto">
          <a:xfrm flipH="1">
            <a:off x="4648200" y="1752600"/>
            <a:ext cx="0" cy="3733800"/>
          </a:xfrm>
          <a:prstGeom prst="line">
            <a:avLst/>
          </a:prstGeom>
          <a:noFill/>
          <a:ln w="9525">
            <a:solidFill>
              <a:schemeClr val="tx1"/>
            </a:solidFill>
            <a:round/>
            <a:headEnd/>
            <a:tailEnd/>
          </a:ln>
        </p:spPr>
        <p:txBody>
          <a:bodyPr/>
          <a:lstStyle/>
          <a:p>
            <a:endParaRPr lang="en-US" sz="20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5386"/>
                                        </p:tgtEl>
                                        <p:attrNameLst>
                                          <p:attrName>style.visibility</p:attrName>
                                        </p:attrNameLst>
                                      </p:cBhvr>
                                      <p:to>
                                        <p:strVal val="visible"/>
                                      </p:to>
                                    </p:set>
                                    <p:animEffect transition="in" filter="slide(fromBottom)">
                                      <p:cBhvr>
                                        <p:cTn id="7" dur="500"/>
                                        <p:tgtEl>
                                          <p:spTgt spid="15386"/>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5385"/>
                                        </p:tgtEl>
                                        <p:attrNameLst>
                                          <p:attrName>style.visibility</p:attrName>
                                        </p:attrNameLst>
                                      </p:cBhvr>
                                      <p:to>
                                        <p:strVal val="visible"/>
                                      </p:to>
                                    </p:set>
                                    <p:animEffect transition="in" filter="slide(fromBottom)">
                                      <p:cBhvr>
                                        <p:cTn id="10" dur="500"/>
                                        <p:tgtEl>
                                          <p:spTgt spid="15385"/>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15387"/>
                                        </p:tgtEl>
                                        <p:attrNameLst>
                                          <p:attrName>style.visibility</p:attrName>
                                        </p:attrNameLst>
                                      </p:cBhvr>
                                      <p:to>
                                        <p:strVal val="visible"/>
                                      </p:to>
                                    </p:set>
                                    <p:animEffect transition="in" filter="slide(fromBottom)">
                                      <p:cBhvr>
                                        <p:cTn id="13" dur="500"/>
                                        <p:tgtEl>
                                          <p:spTgt spid="15387"/>
                                        </p:tgtEl>
                                      </p:cBhvr>
                                    </p:animEffect>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15365"/>
                                        </p:tgtEl>
                                        <p:attrNameLst>
                                          <p:attrName>style.visibility</p:attrName>
                                        </p:attrNameLst>
                                      </p:cBhvr>
                                      <p:to>
                                        <p:strVal val="visible"/>
                                      </p:to>
                                    </p:set>
                                    <p:anim calcmode="discrete" valueType="clr">
                                      <p:cBhvr override="childStyle">
                                        <p:cTn id="18" dur="80"/>
                                        <p:tgtEl>
                                          <p:spTgt spid="15365"/>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15365"/>
                                        </p:tgtEl>
                                        <p:attrNameLst>
                                          <p:attrName>fillcolor</p:attrName>
                                        </p:attrNameLst>
                                      </p:cBhvr>
                                      <p:tavLst>
                                        <p:tav tm="0">
                                          <p:val>
                                            <p:clrVal>
                                              <a:schemeClr val="accent2"/>
                                            </p:clrVal>
                                          </p:val>
                                        </p:tav>
                                        <p:tav tm="50000">
                                          <p:val>
                                            <p:clrVal>
                                              <a:schemeClr val="hlink"/>
                                            </p:clrVal>
                                          </p:val>
                                        </p:tav>
                                      </p:tavLst>
                                    </p:anim>
                                    <p:set>
                                      <p:cBhvr>
                                        <p:cTn id="20" dur="80"/>
                                        <p:tgtEl>
                                          <p:spTgt spid="15365"/>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nodeType="clickEffect">
                                  <p:stCondLst>
                                    <p:cond delay="0"/>
                                  </p:stCondLst>
                                  <p:iterate type="lt">
                                    <p:tmPct val="50000"/>
                                  </p:iterate>
                                  <p:childTnLst>
                                    <p:set>
                                      <p:cBhvr>
                                        <p:cTn id="24" dur="1" fill="hold">
                                          <p:stCondLst>
                                            <p:cond delay="0"/>
                                          </p:stCondLst>
                                        </p:cTn>
                                        <p:tgtEl>
                                          <p:spTgt spid="15373">
                                            <p:txEl>
                                              <p:pRg st="0" end="0"/>
                                            </p:txEl>
                                          </p:spTgt>
                                        </p:tgtEl>
                                        <p:attrNameLst>
                                          <p:attrName>style.visibility</p:attrName>
                                        </p:attrNameLst>
                                      </p:cBhvr>
                                      <p:to>
                                        <p:strVal val="visible"/>
                                      </p:to>
                                    </p:set>
                                    <p:anim calcmode="discrete" valueType="clr">
                                      <p:cBhvr override="childStyle">
                                        <p:cTn id="25" dur="80"/>
                                        <p:tgtEl>
                                          <p:spTgt spid="1537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5373">
                                            <p:txEl>
                                              <p:pRg st="0" end="0"/>
                                            </p:txEl>
                                          </p:spTgt>
                                        </p:tgtEl>
                                        <p:attrNameLst>
                                          <p:attrName>fillcolor</p:attrName>
                                        </p:attrNameLst>
                                      </p:cBhvr>
                                      <p:tavLst>
                                        <p:tav tm="0">
                                          <p:val>
                                            <p:clrVal>
                                              <a:schemeClr val="accent2"/>
                                            </p:clrVal>
                                          </p:val>
                                        </p:tav>
                                        <p:tav tm="50000">
                                          <p:val>
                                            <p:clrVal>
                                              <a:schemeClr val="hlink"/>
                                            </p:clrVal>
                                          </p:val>
                                        </p:tav>
                                      </p:tavLst>
                                    </p:anim>
                                    <p:set>
                                      <p:cBhvr>
                                        <p:cTn id="27" dur="80"/>
                                        <p:tgtEl>
                                          <p:spTgt spid="15373">
                                            <p:txEl>
                                              <p:pRg st="0" end="0"/>
                                            </p:txEl>
                                          </p:spTgt>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4" presetClass="exit" presetSubtype="16" fill="hold" grpId="0" nodeType="clickEffect">
                                  <p:stCondLst>
                                    <p:cond delay="0"/>
                                  </p:stCondLst>
                                  <p:iterate type="lt">
                                    <p:tmPct val="0"/>
                                  </p:iterate>
                                  <p:childTnLst>
                                    <p:animEffect transition="out" filter="box(in)">
                                      <p:cBhvr>
                                        <p:cTn id="31" dur="500"/>
                                        <p:tgtEl>
                                          <p:spTgt spid="15373">
                                            <p:txEl>
                                              <p:pRg st="0" end="0"/>
                                            </p:txEl>
                                          </p:spTgt>
                                        </p:tgtEl>
                                      </p:cBhvr>
                                    </p:animEffect>
                                    <p:set>
                                      <p:cBhvr>
                                        <p:cTn id="32" dur="1" fill="hold">
                                          <p:stCondLst>
                                            <p:cond delay="499"/>
                                          </p:stCondLst>
                                        </p:cTn>
                                        <p:tgtEl>
                                          <p:spTgt spid="15373">
                                            <p:txEl>
                                              <p:pRg st="0" end="0"/>
                                            </p:txEl>
                                          </p:spTgt>
                                        </p:tgtEl>
                                        <p:attrNameLst>
                                          <p:attrName>style.visibility</p:attrName>
                                        </p:attrNameLst>
                                      </p:cBhvr>
                                      <p:to>
                                        <p:strVal val="hidden"/>
                                      </p:to>
                                    </p:set>
                                  </p:childTnLst>
                                </p:cTn>
                              </p:par>
                              <p:par>
                                <p:cTn id="33" presetID="4" presetClass="exit" presetSubtype="16" fill="hold" grpId="1" nodeType="withEffect">
                                  <p:stCondLst>
                                    <p:cond delay="0"/>
                                  </p:stCondLst>
                                  <p:iterate type="lt">
                                    <p:tmPct val="0"/>
                                  </p:iterate>
                                  <p:childTnLst>
                                    <p:animEffect transition="out" filter="box(in)">
                                      <p:cBhvr>
                                        <p:cTn id="34" dur="500"/>
                                        <p:tgtEl>
                                          <p:spTgt spid="15365"/>
                                        </p:tgtEl>
                                      </p:cBhvr>
                                    </p:animEffect>
                                    <p:set>
                                      <p:cBhvr>
                                        <p:cTn id="35" dur="1" fill="hold">
                                          <p:stCondLst>
                                            <p:cond delay="499"/>
                                          </p:stCondLst>
                                        </p:cTn>
                                        <p:tgtEl>
                                          <p:spTgt spid="15365"/>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grpId="0" nodeType="clickEffect">
                                  <p:stCondLst>
                                    <p:cond delay="0"/>
                                  </p:stCondLst>
                                  <p:iterate type="lt">
                                    <p:tmPct val="50000"/>
                                  </p:iterate>
                                  <p:childTnLst>
                                    <p:set>
                                      <p:cBhvr>
                                        <p:cTn id="39" dur="1" fill="hold">
                                          <p:stCondLst>
                                            <p:cond delay="0"/>
                                          </p:stCondLst>
                                        </p:cTn>
                                        <p:tgtEl>
                                          <p:spTgt spid="15370"/>
                                        </p:tgtEl>
                                        <p:attrNameLst>
                                          <p:attrName>style.visibility</p:attrName>
                                        </p:attrNameLst>
                                      </p:cBhvr>
                                      <p:to>
                                        <p:strVal val="visible"/>
                                      </p:to>
                                    </p:set>
                                    <p:anim calcmode="discrete" valueType="clr">
                                      <p:cBhvr override="childStyle">
                                        <p:cTn id="40" dur="80"/>
                                        <p:tgtEl>
                                          <p:spTgt spid="15370"/>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15370"/>
                                        </p:tgtEl>
                                        <p:attrNameLst>
                                          <p:attrName>fillcolor</p:attrName>
                                        </p:attrNameLst>
                                      </p:cBhvr>
                                      <p:tavLst>
                                        <p:tav tm="0">
                                          <p:val>
                                            <p:clrVal>
                                              <a:schemeClr val="accent2"/>
                                            </p:clrVal>
                                          </p:val>
                                        </p:tav>
                                        <p:tav tm="50000">
                                          <p:val>
                                            <p:clrVal>
                                              <a:schemeClr val="hlink"/>
                                            </p:clrVal>
                                          </p:val>
                                        </p:tav>
                                      </p:tavLst>
                                    </p:anim>
                                    <p:set>
                                      <p:cBhvr>
                                        <p:cTn id="42" dur="80"/>
                                        <p:tgtEl>
                                          <p:spTgt spid="15370"/>
                                        </p:tgtEl>
                                        <p:attrNameLst>
                                          <p:attrName>fill.type</p:attrName>
                                        </p:attrNameLst>
                                      </p:cBhvr>
                                      <p:to>
                                        <p:strVal val="solid"/>
                                      </p:to>
                                    </p:set>
                                  </p:childTnLst>
                                </p:cTn>
                              </p:par>
                            </p:childTnLst>
                          </p:cTn>
                        </p:par>
                      </p:childTnLst>
                    </p:cTn>
                  </p:par>
                  <p:par>
                    <p:cTn id="43" fill="hold">
                      <p:stCondLst>
                        <p:cond delay="indefinite"/>
                      </p:stCondLst>
                      <p:childTnLst>
                        <p:par>
                          <p:cTn id="44" fill="hold">
                            <p:stCondLst>
                              <p:cond delay="0"/>
                            </p:stCondLst>
                            <p:childTnLst>
                              <p:par>
                                <p:cTn id="45" presetID="27" presetClass="entr" presetSubtype="0" fill="hold" grpId="0" nodeType="clickEffect">
                                  <p:stCondLst>
                                    <p:cond delay="0"/>
                                  </p:stCondLst>
                                  <p:iterate type="lt">
                                    <p:tmPct val="50000"/>
                                  </p:iterate>
                                  <p:childTnLst>
                                    <p:set>
                                      <p:cBhvr>
                                        <p:cTn id="46" dur="1" fill="hold">
                                          <p:stCondLst>
                                            <p:cond delay="0"/>
                                          </p:stCondLst>
                                        </p:cTn>
                                        <p:tgtEl>
                                          <p:spTgt spid="15374"/>
                                        </p:tgtEl>
                                        <p:attrNameLst>
                                          <p:attrName>style.visibility</p:attrName>
                                        </p:attrNameLst>
                                      </p:cBhvr>
                                      <p:to>
                                        <p:strVal val="visible"/>
                                      </p:to>
                                    </p:set>
                                    <p:anim calcmode="discrete" valueType="clr">
                                      <p:cBhvr override="childStyle">
                                        <p:cTn id="47" dur="80"/>
                                        <p:tgtEl>
                                          <p:spTgt spid="15374"/>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15374"/>
                                        </p:tgtEl>
                                        <p:attrNameLst>
                                          <p:attrName>fillcolor</p:attrName>
                                        </p:attrNameLst>
                                      </p:cBhvr>
                                      <p:tavLst>
                                        <p:tav tm="0">
                                          <p:val>
                                            <p:clrVal>
                                              <a:schemeClr val="accent2"/>
                                            </p:clrVal>
                                          </p:val>
                                        </p:tav>
                                        <p:tav tm="50000">
                                          <p:val>
                                            <p:clrVal>
                                              <a:schemeClr val="hlink"/>
                                            </p:clrVal>
                                          </p:val>
                                        </p:tav>
                                      </p:tavLst>
                                    </p:anim>
                                    <p:set>
                                      <p:cBhvr>
                                        <p:cTn id="49" dur="80"/>
                                        <p:tgtEl>
                                          <p:spTgt spid="15374"/>
                                        </p:tgtEl>
                                        <p:attrNameLst>
                                          <p:attrName>fill.type</p:attrName>
                                        </p:attrNameLst>
                                      </p:cBhvr>
                                      <p:to>
                                        <p:strVal val="solid"/>
                                      </p:to>
                                    </p:set>
                                  </p:childTnLst>
                                </p:cTn>
                              </p:par>
                            </p:childTnLst>
                          </p:cTn>
                        </p:par>
                      </p:childTnLst>
                    </p:cTn>
                  </p:par>
                  <p:par>
                    <p:cTn id="50" fill="hold">
                      <p:stCondLst>
                        <p:cond delay="indefinite"/>
                      </p:stCondLst>
                      <p:childTnLst>
                        <p:par>
                          <p:cTn id="51" fill="hold">
                            <p:stCondLst>
                              <p:cond delay="0"/>
                            </p:stCondLst>
                            <p:childTnLst>
                              <p:par>
                                <p:cTn id="52" presetID="4" presetClass="exit" presetSubtype="16" fill="hold" grpId="1" nodeType="clickEffect">
                                  <p:stCondLst>
                                    <p:cond delay="0"/>
                                  </p:stCondLst>
                                  <p:iterate type="lt">
                                    <p:tmPct val="0"/>
                                  </p:iterate>
                                  <p:childTnLst>
                                    <p:animEffect transition="out" filter="box(in)">
                                      <p:cBhvr>
                                        <p:cTn id="53" dur="500"/>
                                        <p:tgtEl>
                                          <p:spTgt spid="15374"/>
                                        </p:tgtEl>
                                      </p:cBhvr>
                                    </p:animEffect>
                                    <p:set>
                                      <p:cBhvr>
                                        <p:cTn id="54" dur="1" fill="hold">
                                          <p:stCondLst>
                                            <p:cond delay="499"/>
                                          </p:stCondLst>
                                        </p:cTn>
                                        <p:tgtEl>
                                          <p:spTgt spid="15374"/>
                                        </p:tgtEl>
                                        <p:attrNameLst>
                                          <p:attrName>style.visibility</p:attrName>
                                        </p:attrNameLst>
                                      </p:cBhvr>
                                      <p:to>
                                        <p:strVal val="hidden"/>
                                      </p:to>
                                    </p:set>
                                  </p:childTnLst>
                                </p:cTn>
                              </p:par>
                              <p:par>
                                <p:cTn id="55" presetID="4" presetClass="exit" presetSubtype="16" fill="hold" grpId="1" nodeType="withEffect">
                                  <p:stCondLst>
                                    <p:cond delay="0"/>
                                  </p:stCondLst>
                                  <p:iterate type="lt">
                                    <p:tmPct val="0"/>
                                  </p:iterate>
                                  <p:childTnLst>
                                    <p:animEffect transition="out" filter="box(in)">
                                      <p:cBhvr>
                                        <p:cTn id="56" dur="500"/>
                                        <p:tgtEl>
                                          <p:spTgt spid="15370"/>
                                        </p:tgtEl>
                                      </p:cBhvr>
                                    </p:animEffect>
                                    <p:set>
                                      <p:cBhvr>
                                        <p:cTn id="57" dur="1" fill="hold">
                                          <p:stCondLst>
                                            <p:cond delay="499"/>
                                          </p:stCondLst>
                                        </p:cTn>
                                        <p:tgtEl>
                                          <p:spTgt spid="15370"/>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7" presetClass="entr" presetSubtype="0" fill="hold" grpId="0" nodeType="clickEffect">
                                  <p:stCondLst>
                                    <p:cond delay="0"/>
                                  </p:stCondLst>
                                  <p:iterate type="lt">
                                    <p:tmPct val="50000"/>
                                  </p:iterate>
                                  <p:childTnLst>
                                    <p:set>
                                      <p:cBhvr>
                                        <p:cTn id="61" dur="1" fill="hold">
                                          <p:stCondLst>
                                            <p:cond delay="0"/>
                                          </p:stCondLst>
                                        </p:cTn>
                                        <p:tgtEl>
                                          <p:spTgt spid="15372"/>
                                        </p:tgtEl>
                                        <p:attrNameLst>
                                          <p:attrName>style.visibility</p:attrName>
                                        </p:attrNameLst>
                                      </p:cBhvr>
                                      <p:to>
                                        <p:strVal val="visible"/>
                                      </p:to>
                                    </p:set>
                                    <p:anim calcmode="discrete" valueType="clr">
                                      <p:cBhvr override="childStyle">
                                        <p:cTn id="62" dur="80"/>
                                        <p:tgtEl>
                                          <p:spTgt spid="15372"/>
                                        </p:tgtEl>
                                        <p:attrNameLst>
                                          <p:attrName>style.color</p:attrName>
                                        </p:attrNameLst>
                                      </p:cBhvr>
                                      <p:tavLst>
                                        <p:tav tm="0">
                                          <p:val>
                                            <p:clrVal>
                                              <a:schemeClr val="accent2"/>
                                            </p:clrVal>
                                          </p:val>
                                        </p:tav>
                                        <p:tav tm="50000">
                                          <p:val>
                                            <p:clrVal>
                                              <a:schemeClr val="hlink"/>
                                            </p:clrVal>
                                          </p:val>
                                        </p:tav>
                                      </p:tavLst>
                                    </p:anim>
                                    <p:anim calcmode="discrete" valueType="clr">
                                      <p:cBhvr>
                                        <p:cTn id="63" dur="80"/>
                                        <p:tgtEl>
                                          <p:spTgt spid="15372"/>
                                        </p:tgtEl>
                                        <p:attrNameLst>
                                          <p:attrName>fillcolor</p:attrName>
                                        </p:attrNameLst>
                                      </p:cBhvr>
                                      <p:tavLst>
                                        <p:tav tm="0">
                                          <p:val>
                                            <p:clrVal>
                                              <a:schemeClr val="accent2"/>
                                            </p:clrVal>
                                          </p:val>
                                        </p:tav>
                                        <p:tav tm="50000">
                                          <p:val>
                                            <p:clrVal>
                                              <a:schemeClr val="hlink"/>
                                            </p:clrVal>
                                          </p:val>
                                        </p:tav>
                                      </p:tavLst>
                                    </p:anim>
                                    <p:set>
                                      <p:cBhvr>
                                        <p:cTn id="64" dur="80"/>
                                        <p:tgtEl>
                                          <p:spTgt spid="15372"/>
                                        </p:tgtEl>
                                        <p:attrNameLst>
                                          <p:attrName>fill.type</p:attrName>
                                        </p:attrNameLst>
                                      </p:cBhvr>
                                      <p:to>
                                        <p:strVal val="solid"/>
                                      </p:to>
                                    </p:set>
                                  </p:childTnLst>
                                </p:cTn>
                              </p:par>
                            </p:childTnLst>
                          </p:cTn>
                        </p:par>
                      </p:childTnLst>
                    </p:cTn>
                  </p:par>
                  <p:par>
                    <p:cTn id="65" fill="hold">
                      <p:stCondLst>
                        <p:cond delay="indefinite"/>
                      </p:stCondLst>
                      <p:childTnLst>
                        <p:par>
                          <p:cTn id="66" fill="hold">
                            <p:stCondLst>
                              <p:cond delay="0"/>
                            </p:stCondLst>
                            <p:childTnLst>
                              <p:par>
                                <p:cTn id="67" presetID="27" presetClass="entr" presetSubtype="0" fill="hold" grpId="0" nodeType="clickEffect">
                                  <p:stCondLst>
                                    <p:cond delay="0"/>
                                  </p:stCondLst>
                                  <p:iterate type="lt">
                                    <p:tmPct val="50000"/>
                                  </p:iterate>
                                  <p:childTnLst>
                                    <p:set>
                                      <p:cBhvr>
                                        <p:cTn id="68" dur="1" fill="hold">
                                          <p:stCondLst>
                                            <p:cond delay="0"/>
                                          </p:stCondLst>
                                        </p:cTn>
                                        <p:tgtEl>
                                          <p:spTgt spid="15375"/>
                                        </p:tgtEl>
                                        <p:attrNameLst>
                                          <p:attrName>style.visibility</p:attrName>
                                        </p:attrNameLst>
                                      </p:cBhvr>
                                      <p:to>
                                        <p:strVal val="visible"/>
                                      </p:to>
                                    </p:set>
                                    <p:anim calcmode="discrete" valueType="clr">
                                      <p:cBhvr override="childStyle">
                                        <p:cTn id="69" dur="80"/>
                                        <p:tgtEl>
                                          <p:spTgt spid="15375"/>
                                        </p:tgtEl>
                                        <p:attrNameLst>
                                          <p:attrName>style.color</p:attrName>
                                        </p:attrNameLst>
                                      </p:cBhvr>
                                      <p:tavLst>
                                        <p:tav tm="0">
                                          <p:val>
                                            <p:clrVal>
                                              <a:schemeClr val="accent2"/>
                                            </p:clrVal>
                                          </p:val>
                                        </p:tav>
                                        <p:tav tm="50000">
                                          <p:val>
                                            <p:clrVal>
                                              <a:schemeClr val="hlink"/>
                                            </p:clrVal>
                                          </p:val>
                                        </p:tav>
                                      </p:tavLst>
                                    </p:anim>
                                    <p:anim calcmode="discrete" valueType="clr">
                                      <p:cBhvr>
                                        <p:cTn id="70" dur="80"/>
                                        <p:tgtEl>
                                          <p:spTgt spid="15375"/>
                                        </p:tgtEl>
                                        <p:attrNameLst>
                                          <p:attrName>fillcolor</p:attrName>
                                        </p:attrNameLst>
                                      </p:cBhvr>
                                      <p:tavLst>
                                        <p:tav tm="0">
                                          <p:val>
                                            <p:clrVal>
                                              <a:schemeClr val="accent2"/>
                                            </p:clrVal>
                                          </p:val>
                                        </p:tav>
                                        <p:tav tm="50000">
                                          <p:val>
                                            <p:clrVal>
                                              <a:schemeClr val="hlink"/>
                                            </p:clrVal>
                                          </p:val>
                                        </p:tav>
                                      </p:tavLst>
                                    </p:anim>
                                    <p:set>
                                      <p:cBhvr>
                                        <p:cTn id="71" dur="80"/>
                                        <p:tgtEl>
                                          <p:spTgt spid="15375"/>
                                        </p:tgtEl>
                                        <p:attrNameLst>
                                          <p:attrName>fill.type</p:attrName>
                                        </p:attrNameLst>
                                      </p:cBhvr>
                                      <p:to>
                                        <p:strVal val="solid"/>
                                      </p:to>
                                    </p:set>
                                  </p:childTnLst>
                                </p:cTn>
                              </p:par>
                            </p:childTnLst>
                          </p:cTn>
                        </p:par>
                      </p:childTnLst>
                    </p:cTn>
                  </p:par>
                  <p:par>
                    <p:cTn id="72" fill="hold">
                      <p:stCondLst>
                        <p:cond delay="indefinite"/>
                      </p:stCondLst>
                      <p:childTnLst>
                        <p:par>
                          <p:cTn id="73" fill="hold">
                            <p:stCondLst>
                              <p:cond delay="0"/>
                            </p:stCondLst>
                            <p:childTnLst>
                              <p:par>
                                <p:cTn id="74" presetID="4" presetClass="exit" presetSubtype="16" fill="hold" grpId="1" nodeType="clickEffect">
                                  <p:stCondLst>
                                    <p:cond delay="0"/>
                                  </p:stCondLst>
                                  <p:iterate type="lt">
                                    <p:tmPct val="0"/>
                                  </p:iterate>
                                  <p:childTnLst>
                                    <p:animEffect transition="out" filter="box(in)">
                                      <p:cBhvr>
                                        <p:cTn id="75" dur="500"/>
                                        <p:tgtEl>
                                          <p:spTgt spid="15375"/>
                                        </p:tgtEl>
                                      </p:cBhvr>
                                    </p:animEffect>
                                    <p:set>
                                      <p:cBhvr>
                                        <p:cTn id="76" dur="1" fill="hold">
                                          <p:stCondLst>
                                            <p:cond delay="499"/>
                                          </p:stCondLst>
                                        </p:cTn>
                                        <p:tgtEl>
                                          <p:spTgt spid="15375"/>
                                        </p:tgtEl>
                                        <p:attrNameLst>
                                          <p:attrName>style.visibility</p:attrName>
                                        </p:attrNameLst>
                                      </p:cBhvr>
                                      <p:to>
                                        <p:strVal val="hidden"/>
                                      </p:to>
                                    </p:set>
                                  </p:childTnLst>
                                </p:cTn>
                              </p:par>
                              <p:par>
                                <p:cTn id="77" presetID="4" presetClass="exit" presetSubtype="16" fill="hold" grpId="1" nodeType="withEffect">
                                  <p:stCondLst>
                                    <p:cond delay="0"/>
                                  </p:stCondLst>
                                  <p:iterate type="lt">
                                    <p:tmPct val="0"/>
                                  </p:iterate>
                                  <p:childTnLst>
                                    <p:animEffect transition="out" filter="box(in)">
                                      <p:cBhvr>
                                        <p:cTn id="78" dur="500"/>
                                        <p:tgtEl>
                                          <p:spTgt spid="15372"/>
                                        </p:tgtEl>
                                      </p:cBhvr>
                                    </p:animEffect>
                                    <p:set>
                                      <p:cBhvr>
                                        <p:cTn id="79" dur="1" fill="hold">
                                          <p:stCondLst>
                                            <p:cond delay="499"/>
                                          </p:stCondLst>
                                        </p:cTn>
                                        <p:tgtEl>
                                          <p:spTgt spid="15372"/>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27" presetClass="entr" presetSubtype="0" fill="hold" grpId="0" nodeType="clickEffect">
                                  <p:stCondLst>
                                    <p:cond delay="0"/>
                                  </p:stCondLst>
                                  <p:iterate type="lt">
                                    <p:tmPct val="50000"/>
                                  </p:iterate>
                                  <p:childTnLst>
                                    <p:set>
                                      <p:cBhvr>
                                        <p:cTn id="83" dur="1" fill="hold">
                                          <p:stCondLst>
                                            <p:cond delay="0"/>
                                          </p:stCondLst>
                                        </p:cTn>
                                        <p:tgtEl>
                                          <p:spTgt spid="15371"/>
                                        </p:tgtEl>
                                        <p:attrNameLst>
                                          <p:attrName>style.visibility</p:attrName>
                                        </p:attrNameLst>
                                      </p:cBhvr>
                                      <p:to>
                                        <p:strVal val="visible"/>
                                      </p:to>
                                    </p:set>
                                    <p:anim calcmode="discrete" valueType="clr">
                                      <p:cBhvr override="childStyle">
                                        <p:cTn id="84" dur="80"/>
                                        <p:tgtEl>
                                          <p:spTgt spid="15371"/>
                                        </p:tgtEl>
                                        <p:attrNameLst>
                                          <p:attrName>style.color</p:attrName>
                                        </p:attrNameLst>
                                      </p:cBhvr>
                                      <p:tavLst>
                                        <p:tav tm="0">
                                          <p:val>
                                            <p:clrVal>
                                              <a:schemeClr val="accent2"/>
                                            </p:clrVal>
                                          </p:val>
                                        </p:tav>
                                        <p:tav tm="50000">
                                          <p:val>
                                            <p:clrVal>
                                              <a:schemeClr val="hlink"/>
                                            </p:clrVal>
                                          </p:val>
                                        </p:tav>
                                      </p:tavLst>
                                    </p:anim>
                                    <p:anim calcmode="discrete" valueType="clr">
                                      <p:cBhvr>
                                        <p:cTn id="85" dur="80"/>
                                        <p:tgtEl>
                                          <p:spTgt spid="15371"/>
                                        </p:tgtEl>
                                        <p:attrNameLst>
                                          <p:attrName>fillcolor</p:attrName>
                                        </p:attrNameLst>
                                      </p:cBhvr>
                                      <p:tavLst>
                                        <p:tav tm="0">
                                          <p:val>
                                            <p:clrVal>
                                              <a:schemeClr val="accent2"/>
                                            </p:clrVal>
                                          </p:val>
                                        </p:tav>
                                        <p:tav tm="50000">
                                          <p:val>
                                            <p:clrVal>
                                              <a:schemeClr val="hlink"/>
                                            </p:clrVal>
                                          </p:val>
                                        </p:tav>
                                      </p:tavLst>
                                    </p:anim>
                                    <p:set>
                                      <p:cBhvr>
                                        <p:cTn id="86" dur="80"/>
                                        <p:tgtEl>
                                          <p:spTgt spid="15371"/>
                                        </p:tgtEl>
                                        <p:attrNameLst>
                                          <p:attrName>fill.type</p:attrName>
                                        </p:attrNameLst>
                                      </p:cBhvr>
                                      <p:to>
                                        <p:strVal val="solid"/>
                                      </p:to>
                                    </p:set>
                                  </p:childTnLst>
                                </p:cTn>
                              </p:par>
                            </p:childTnLst>
                          </p:cTn>
                        </p:par>
                      </p:childTnLst>
                    </p:cTn>
                  </p:par>
                  <p:par>
                    <p:cTn id="87" fill="hold">
                      <p:stCondLst>
                        <p:cond delay="indefinite"/>
                      </p:stCondLst>
                      <p:childTnLst>
                        <p:par>
                          <p:cTn id="88" fill="hold">
                            <p:stCondLst>
                              <p:cond delay="0"/>
                            </p:stCondLst>
                            <p:childTnLst>
                              <p:par>
                                <p:cTn id="89" presetID="27" presetClass="entr" presetSubtype="0" fill="hold" grpId="0" nodeType="clickEffect">
                                  <p:stCondLst>
                                    <p:cond delay="0"/>
                                  </p:stCondLst>
                                  <p:iterate type="lt">
                                    <p:tmPct val="50000"/>
                                  </p:iterate>
                                  <p:childTnLst>
                                    <p:set>
                                      <p:cBhvr>
                                        <p:cTn id="90" dur="1" fill="hold">
                                          <p:stCondLst>
                                            <p:cond delay="0"/>
                                          </p:stCondLst>
                                        </p:cTn>
                                        <p:tgtEl>
                                          <p:spTgt spid="15376"/>
                                        </p:tgtEl>
                                        <p:attrNameLst>
                                          <p:attrName>style.visibility</p:attrName>
                                        </p:attrNameLst>
                                      </p:cBhvr>
                                      <p:to>
                                        <p:strVal val="visible"/>
                                      </p:to>
                                    </p:set>
                                    <p:anim calcmode="discrete" valueType="clr">
                                      <p:cBhvr override="childStyle">
                                        <p:cTn id="91" dur="80"/>
                                        <p:tgtEl>
                                          <p:spTgt spid="15376"/>
                                        </p:tgtEl>
                                        <p:attrNameLst>
                                          <p:attrName>style.color</p:attrName>
                                        </p:attrNameLst>
                                      </p:cBhvr>
                                      <p:tavLst>
                                        <p:tav tm="0">
                                          <p:val>
                                            <p:clrVal>
                                              <a:schemeClr val="accent2"/>
                                            </p:clrVal>
                                          </p:val>
                                        </p:tav>
                                        <p:tav tm="50000">
                                          <p:val>
                                            <p:clrVal>
                                              <a:schemeClr val="hlink"/>
                                            </p:clrVal>
                                          </p:val>
                                        </p:tav>
                                      </p:tavLst>
                                    </p:anim>
                                    <p:anim calcmode="discrete" valueType="clr">
                                      <p:cBhvr>
                                        <p:cTn id="92" dur="80"/>
                                        <p:tgtEl>
                                          <p:spTgt spid="15376"/>
                                        </p:tgtEl>
                                        <p:attrNameLst>
                                          <p:attrName>fillcolor</p:attrName>
                                        </p:attrNameLst>
                                      </p:cBhvr>
                                      <p:tavLst>
                                        <p:tav tm="0">
                                          <p:val>
                                            <p:clrVal>
                                              <a:schemeClr val="accent2"/>
                                            </p:clrVal>
                                          </p:val>
                                        </p:tav>
                                        <p:tav tm="50000">
                                          <p:val>
                                            <p:clrVal>
                                              <a:schemeClr val="hlink"/>
                                            </p:clrVal>
                                          </p:val>
                                        </p:tav>
                                      </p:tavLst>
                                    </p:anim>
                                    <p:set>
                                      <p:cBhvr>
                                        <p:cTn id="93" dur="80"/>
                                        <p:tgtEl>
                                          <p:spTgt spid="15376"/>
                                        </p:tgtEl>
                                        <p:attrNameLst>
                                          <p:attrName>fill.type</p:attrName>
                                        </p:attrNameLst>
                                      </p:cBhvr>
                                      <p:to>
                                        <p:strVal val="solid"/>
                                      </p:to>
                                    </p:set>
                                  </p:childTnLst>
                                </p:cTn>
                              </p:par>
                            </p:childTnLst>
                          </p:cTn>
                        </p:par>
                      </p:childTnLst>
                    </p:cTn>
                  </p:par>
                  <p:par>
                    <p:cTn id="94" fill="hold">
                      <p:stCondLst>
                        <p:cond delay="indefinite"/>
                      </p:stCondLst>
                      <p:childTnLst>
                        <p:par>
                          <p:cTn id="95" fill="hold">
                            <p:stCondLst>
                              <p:cond delay="0"/>
                            </p:stCondLst>
                            <p:childTnLst>
                              <p:par>
                                <p:cTn id="96" presetID="4" presetClass="exit" presetSubtype="16" fill="hold" grpId="1" nodeType="clickEffect">
                                  <p:stCondLst>
                                    <p:cond delay="0"/>
                                  </p:stCondLst>
                                  <p:iterate type="lt">
                                    <p:tmPct val="0"/>
                                  </p:iterate>
                                  <p:childTnLst>
                                    <p:animEffect transition="out" filter="box(in)">
                                      <p:cBhvr>
                                        <p:cTn id="97" dur="500"/>
                                        <p:tgtEl>
                                          <p:spTgt spid="15376"/>
                                        </p:tgtEl>
                                      </p:cBhvr>
                                    </p:animEffect>
                                    <p:set>
                                      <p:cBhvr>
                                        <p:cTn id="98" dur="1" fill="hold">
                                          <p:stCondLst>
                                            <p:cond delay="499"/>
                                          </p:stCondLst>
                                        </p:cTn>
                                        <p:tgtEl>
                                          <p:spTgt spid="15376"/>
                                        </p:tgtEl>
                                        <p:attrNameLst>
                                          <p:attrName>style.visibility</p:attrName>
                                        </p:attrNameLst>
                                      </p:cBhvr>
                                      <p:to>
                                        <p:strVal val="hidden"/>
                                      </p:to>
                                    </p:set>
                                  </p:childTnLst>
                                </p:cTn>
                              </p:par>
                              <p:par>
                                <p:cTn id="99" presetID="4" presetClass="exit" presetSubtype="16" fill="hold" grpId="1" nodeType="withEffect">
                                  <p:stCondLst>
                                    <p:cond delay="0"/>
                                  </p:stCondLst>
                                  <p:iterate type="lt">
                                    <p:tmPct val="0"/>
                                  </p:iterate>
                                  <p:childTnLst>
                                    <p:animEffect transition="out" filter="box(in)">
                                      <p:cBhvr>
                                        <p:cTn id="100" dur="500"/>
                                        <p:tgtEl>
                                          <p:spTgt spid="15371"/>
                                        </p:tgtEl>
                                      </p:cBhvr>
                                    </p:animEffect>
                                    <p:set>
                                      <p:cBhvr>
                                        <p:cTn id="101" dur="1" fill="hold">
                                          <p:stCondLst>
                                            <p:cond delay="499"/>
                                          </p:stCondLst>
                                        </p:cTn>
                                        <p:tgtEl>
                                          <p:spTgt spid="1537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5" grpId="1"/>
      <p:bldP spid="15370" grpId="0"/>
      <p:bldP spid="15370" grpId="1"/>
      <p:bldP spid="15371" grpId="0"/>
      <p:bldP spid="15371" grpId="1"/>
      <p:bldP spid="15372" grpId="0"/>
      <p:bldP spid="15372" grpId="1"/>
      <p:bldP spid="15373" grpId="0" build="allAtOnce"/>
      <p:bldP spid="15374" grpId="0"/>
      <p:bldP spid="15374" grpId="1"/>
      <p:bldP spid="15375" grpId="0"/>
      <p:bldP spid="15375" grpId="1"/>
      <p:bldP spid="15376" grpId="0"/>
      <p:bldP spid="15376" grpId="1"/>
      <p:bldP spid="15385" grpId="0" animBg="1"/>
      <p:bldP spid="15386" grpId="0" animBg="1"/>
      <p:bldP spid="1538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4"/>
          <p:cNvSpPr>
            <a:spLocks noChangeArrowheads="1"/>
          </p:cNvSpPr>
          <p:nvPr/>
        </p:nvSpPr>
        <p:spPr bwMode="auto">
          <a:xfrm>
            <a:off x="1604963" y="1951038"/>
            <a:ext cx="184731" cy="461665"/>
          </a:xfrm>
          <a:prstGeom prst="rect">
            <a:avLst/>
          </a:prstGeom>
          <a:noFill/>
          <a:ln w="9525">
            <a:noFill/>
            <a:miter lim="800000"/>
            <a:headEnd/>
            <a:tailEnd/>
          </a:ln>
        </p:spPr>
        <p:txBody>
          <a:bodyPr wrap="none">
            <a:spAutoFit/>
          </a:bodyPr>
          <a:lstStyle/>
          <a:p>
            <a:endParaRPr lang="en-US" sz="2400">
              <a:latin typeface="Times New Roman" pitchFamily="18" charset="0"/>
              <a:cs typeface="Times New Roman" pitchFamily="18" charset="0"/>
            </a:endParaRPr>
          </a:p>
        </p:txBody>
      </p:sp>
      <p:sp>
        <p:nvSpPr>
          <p:cNvPr id="14341" name="AutoShape 5"/>
          <p:cNvSpPr>
            <a:spLocks noChangeArrowheads="1"/>
          </p:cNvSpPr>
          <p:nvPr/>
        </p:nvSpPr>
        <p:spPr bwMode="auto">
          <a:xfrm>
            <a:off x="1676400" y="685800"/>
            <a:ext cx="6019800" cy="990600"/>
          </a:xfrm>
          <a:prstGeom prst="flowChartDecision">
            <a:avLst/>
          </a:prstGeom>
          <a:solidFill>
            <a:schemeClr val="accent1"/>
          </a:solidFill>
          <a:ln w="9525">
            <a:solidFill>
              <a:schemeClr val="tx1"/>
            </a:solidFill>
            <a:miter lim="800000"/>
            <a:headEnd/>
            <a:tailEnd/>
          </a:ln>
        </p:spPr>
        <p:txBody>
          <a:bodyPr wrap="none" anchor="ctr"/>
          <a:lstStyle/>
          <a:p>
            <a:pPr algn="ctr"/>
            <a:r>
              <a:rPr lang="nl-NL" sz="3200">
                <a:solidFill>
                  <a:schemeClr val="bg1"/>
                </a:solidFill>
                <a:latin typeface="Times New Roman" pitchFamily="18" charset="0"/>
                <a:cs typeface="Times New Roman" pitchFamily="18" charset="0"/>
              </a:rPr>
              <a:t>Luyện đọc lại</a:t>
            </a:r>
            <a:endParaRPr lang="en-US" sz="3200">
              <a:solidFill>
                <a:schemeClr val="bg1"/>
              </a:solidFill>
              <a:latin typeface="Times New Roman" pitchFamily="18" charset="0"/>
              <a:cs typeface="Times New Roman" pitchFamily="18" charset="0"/>
            </a:endParaRPr>
          </a:p>
        </p:txBody>
      </p:sp>
      <p:sp>
        <p:nvSpPr>
          <p:cNvPr id="14342" name="Rectangle 6"/>
          <p:cNvSpPr>
            <a:spLocks noChangeArrowheads="1"/>
          </p:cNvSpPr>
          <p:nvPr/>
        </p:nvSpPr>
        <p:spPr bwMode="auto">
          <a:xfrm>
            <a:off x="1066800" y="2052935"/>
            <a:ext cx="7924800" cy="954107"/>
          </a:xfrm>
          <a:prstGeom prst="rect">
            <a:avLst/>
          </a:prstGeom>
          <a:noFill/>
          <a:ln w="9525">
            <a:noFill/>
            <a:miter lim="800000"/>
            <a:headEnd/>
            <a:tailEnd/>
          </a:ln>
        </p:spPr>
        <p:txBody>
          <a:bodyPr>
            <a:spAutoFit/>
          </a:bodyPr>
          <a:lstStyle/>
          <a:p>
            <a:r>
              <a:rPr lang="nl-NL" sz="2800">
                <a:solidFill>
                  <a:srgbClr val="3333FF"/>
                </a:solidFill>
                <a:latin typeface="Times New Roman" pitchFamily="18" charset="0"/>
                <a:cs typeface="Times New Roman" pitchFamily="18" charset="0"/>
              </a:rPr>
              <a:t>- Thi đọc theo vai: Người dẫn chuyện, </a:t>
            </a:r>
            <a:r>
              <a:rPr lang="en-US" sz="2800">
                <a:solidFill>
                  <a:srgbClr val="3333FF"/>
                </a:solidFill>
                <a:latin typeface="Times New Roman" pitchFamily="18" charset="0"/>
                <a:cs typeface="Times New Roman" pitchFamily="18" charset="0"/>
              </a:rPr>
              <a:t>người anh và người em</a:t>
            </a:r>
            <a:r>
              <a:rPr lang="nl-NL" sz="2800">
                <a:solidFill>
                  <a:srgbClr val="3333FF"/>
                </a:solidFill>
                <a:latin typeface="Times New Roman" pitchFamily="18" charset="0"/>
                <a:cs typeface="Times New Roman" pitchFamily="18" charset="0"/>
              </a:rPr>
              <a:t>.</a:t>
            </a:r>
            <a:r>
              <a:rPr lang="en-US" sz="2800">
                <a:solidFill>
                  <a:srgbClr val="3333FF"/>
                </a:solidFill>
                <a:latin typeface="Times New Roman" pitchFamily="18" charset="0"/>
                <a:cs typeface="Times New Roman" pitchFamily="18" charset="0"/>
              </a:rPr>
              <a:t> </a:t>
            </a:r>
          </a:p>
        </p:txBody>
      </p:sp>
      <p:sp>
        <p:nvSpPr>
          <p:cNvPr id="14343" name="Text Box 7"/>
          <p:cNvSpPr txBox="1">
            <a:spLocks noChangeArrowheads="1"/>
          </p:cNvSpPr>
          <p:nvPr/>
        </p:nvSpPr>
        <p:spPr bwMode="auto">
          <a:xfrm>
            <a:off x="1219200" y="5257800"/>
            <a:ext cx="7162800" cy="523220"/>
          </a:xfrm>
          <a:prstGeom prst="rect">
            <a:avLst/>
          </a:prstGeom>
          <a:noFill/>
          <a:ln w="9525">
            <a:noFill/>
            <a:miter lim="800000"/>
            <a:headEnd/>
            <a:tailEnd/>
          </a:ln>
        </p:spPr>
        <p:txBody>
          <a:bodyPr>
            <a:spAutoFit/>
          </a:bodyPr>
          <a:lstStyle/>
          <a:p>
            <a:r>
              <a:rPr lang="en-US" sz="2800">
                <a:solidFill>
                  <a:srgbClr val="3333FF"/>
                </a:solidFill>
                <a:latin typeface="Times New Roman" pitchFamily="18" charset="0"/>
                <a:cs typeface="Times New Roman" pitchFamily="18" charset="0"/>
              </a:rPr>
              <a:t>- Câu chuyện khuyên chúng ta điều gì?</a:t>
            </a:r>
            <a:r>
              <a:rPr lang="en-US" sz="2800">
                <a:latin typeface="Times New Roman" pitchFamily="18" charset="0"/>
                <a:cs typeface="Times New Roman" pitchFamily="18" charset="0"/>
              </a:rPr>
              <a:t> </a:t>
            </a:r>
          </a:p>
        </p:txBody>
      </p:sp>
      <p:sp>
        <p:nvSpPr>
          <p:cNvPr id="14345" name="AutoShape 9"/>
          <p:cNvSpPr>
            <a:spLocks noChangeArrowheads="1"/>
          </p:cNvSpPr>
          <p:nvPr/>
        </p:nvSpPr>
        <p:spPr bwMode="auto">
          <a:xfrm>
            <a:off x="1944329" y="3581400"/>
            <a:ext cx="5181600" cy="1066800"/>
          </a:xfrm>
          <a:prstGeom prst="leftRightArrow">
            <a:avLst>
              <a:gd name="adj1" fmla="val 50000"/>
              <a:gd name="adj2" fmla="val 97143"/>
            </a:avLst>
          </a:prstGeom>
          <a:solidFill>
            <a:schemeClr val="accent1"/>
          </a:solidFill>
          <a:ln w="9525">
            <a:solidFill>
              <a:schemeClr val="tx1"/>
            </a:solidFill>
            <a:miter lim="800000"/>
            <a:headEnd/>
            <a:tailEnd/>
          </a:ln>
        </p:spPr>
        <p:txBody>
          <a:bodyPr wrap="none" anchor="ctr"/>
          <a:lstStyle/>
          <a:p>
            <a:pPr algn="ctr"/>
            <a:r>
              <a:rPr lang="nl-NL" sz="2800">
                <a:solidFill>
                  <a:schemeClr val="bg1"/>
                </a:solidFill>
                <a:latin typeface="Times New Roman" pitchFamily="18" charset="0"/>
                <a:cs typeface="Times New Roman" pitchFamily="18" charset="0"/>
                <a:sym typeface="Wingdings" pitchFamily="2" charset="2"/>
              </a:rPr>
              <a:t></a:t>
            </a:r>
            <a:r>
              <a:rPr lang="nl-NL" sz="2800">
                <a:latin typeface="Times New Roman" pitchFamily="18" charset="0"/>
                <a:cs typeface="Times New Roman" pitchFamily="18" charset="0"/>
              </a:rPr>
              <a:t>  </a:t>
            </a:r>
            <a:r>
              <a:rPr lang="nl-NL" sz="2800" b="1">
                <a:solidFill>
                  <a:schemeClr val="bg1"/>
                </a:solidFill>
                <a:latin typeface="Times New Roman" pitchFamily="18" charset="0"/>
                <a:cs typeface="Times New Roman" pitchFamily="18" charset="0"/>
              </a:rPr>
              <a:t>CỦNG CỐ - DẶN DÒ:</a:t>
            </a:r>
            <a:r>
              <a:rPr lang="nl-NL" sz="2800">
                <a:latin typeface="Times New Roman" pitchFamily="18" charset="0"/>
                <a:cs typeface="Times New Roman" pitchFamily="18" charset="0"/>
              </a:rPr>
              <a:t>  </a:t>
            </a:r>
            <a:endParaRPr lang="en-US" sz="28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animEffect transition="in" filter="blinds(horizontal)">
                                      <p:cBhvr>
                                        <p:cTn id="7" dur="500"/>
                                        <p:tgtEl>
                                          <p:spTgt spid="1434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14341"/>
                                        </p:tgtEl>
                                      </p:cBhvr>
                                    </p:animEffect>
                                    <p:set>
                                      <p:cBhvr>
                                        <p:cTn id="12" dur="1" fill="hold">
                                          <p:stCondLst>
                                            <p:cond delay="499"/>
                                          </p:stCondLst>
                                        </p:cTn>
                                        <p:tgtEl>
                                          <p:spTgt spid="1434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1" nodeType="clickEffect">
                                  <p:stCondLst>
                                    <p:cond delay="0"/>
                                  </p:stCondLst>
                                  <p:childTnLst>
                                    <p:animEffect transition="out" filter="blinds(horizontal)">
                                      <p:cBhvr>
                                        <p:cTn id="16" dur="500"/>
                                        <p:tgtEl>
                                          <p:spTgt spid="14342"/>
                                        </p:tgtEl>
                                      </p:cBhvr>
                                    </p:animEffect>
                                    <p:set>
                                      <p:cBhvr>
                                        <p:cTn id="17" dur="1" fill="hold">
                                          <p:stCondLst>
                                            <p:cond delay="499"/>
                                          </p:stCondLst>
                                        </p:cTn>
                                        <p:tgtEl>
                                          <p:spTgt spid="1434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345"/>
                                        </p:tgtEl>
                                        <p:attrNameLst>
                                          <p:attrName>style.visibility</p:attrName>
                                        </p:attrNameLst>
                                      </p:cBhvr>
                                      <p:to>
                                        <p:strVal val="visible"/>
                                      </p:to>
                                    </p:set>
                                    <p:animEffect transition="in" filter="blinds(horizontal)">
                                      <p:cBhvr>
                                        <p:cTn id="22" dur="500"/>
                                        <p:tgtEl>
                                          <p:spTgt spid="14345"/>
                                        </p:tgtEl>
                                      </p:cBhvr>
                                    </p:animEffec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14343"/>
                                        </p:tgtEl>
                                        <p:attrNameLst>
                                          <p:attrName>style.visibility</p:attrName>
                                        </p:attrNameLst>
                                      </p:cBhvr>
                                      <p:to>
                                        <p:strVal val="visible"/>
                                      </p:to>
                                    </p:set>
                                    <p:anim calcmode="discrete" valueType="clr">
                                      <p:cBhvr override="childStyle">
                                        <p:cTn id="27" dur="80"/>
                                        <p:tgtEl>
                                          <p:spTgt spid="14343"/>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14343"/>
                                        </p:tgtEl>
                                        <p:attrNameLst>
                                          <p:attrName>fillcolor</p:attrName>
                                        </p:attrNameLst>
                                      </p:cBhvr>
                                      <p:tavLst>
                                        <p:tav tm="0">
                                          <p:val>
                                            <p:clrVal>
                                              <a:schemeClr val="accent2"/>
                                            </p:clrVal>
                                          </p:val>
                                        </p:tav>
                                        <p:tav tm="50000">
                                          <p:val>
                                            <p:clrVal>
                                              <a:schemeClr val="hlink"/>
                                            </p:clrVal>
                                          </p:val>
                                        </p:tav>
                                      </p:tavLst>
                                    </p:anim>
                                    <p:set>
                                      <p:cBhvr>
                                        <p:cTn id="29" dur="80"/>
                                        <p:tgtEl>
                                          <p:spTgt spid="1434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nimBg="1"/>
      <p:bldP spid="14342" grpId="0"/>
      <p:bldP spid="14342" grpId="1"/>
      <p:bldP spid="14343" grpId="0"/>
      <p:bldP spid="1434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962" name="Picture 10" descr="1"/>
          <p:cNvPicPr>
            <a:picLocks noChangeAspect="1" noChangeArrowheads="1"/>
          </p:cNvPicPr>
          <p:nvPr/>
        </p:nvPicPr>
        <p:blipFill>
          <a:blip r:embed="rId2"/>
          <a:srcRect l="5000" t="8888" r="5833" b="10001"/>
          <a:stretch>
            <a:fillRect/>
          </a:stretch>
        </p:blipFill>
        <p:spPr bwMode="auto">
          <a:xfrm>
            <a:off x="-38100" y="93085"/>
            <a:ext cx="9144000" cy="6858001"/>
          </a:xfrm>
          <a:prstGeom prst="rect">
            <a:avLst/>
          </a:prstGeom>
          <a:noFill/>
        </p:spPr>
      </p:pic>
      <p:sp>
        <p:nvSpPr>
          <p:cNvPr id="125963" name="WordArt 11"/>
          <p:cNvSpPr>
            <a:spLocks noChangeArrowheads="1" noChangeShapeType="1" noTextEdit="1"/>
          </p:cNvSpPr>
          <p:nvPr/>
        </p:nvSpPr>
        <p:spPr bwMode="auto">
          <a:xfrm>
            <a:off x="1905000" y="2362200"/>
            <a:ext cx="5486400" cy="1447800"/>
          </a:xfrm>
          <a:prstGeom prst="rect">
            <a:avLst/>
          </a:prstGeom>
        </p:spPr>
        <p:txBody>
          <a:bodyPr wrap="none" fromWordArt="1">
            <a:prstTxWarp prst="textPlain">
              <a:avLst>
                <a:gd name="adj" fmla="val 50000"/>
              </a:avLst>
            </a:prstTxWarp>
          </a:bodyPr>
          <a:lstStyle/>
          <a:p>
            <a:pPr algn="ctr"/>
            <a:r>
              <a:rPr lang="vi-VN" sz="3600" kern="10">
                <a:ln w="9525">
                  <a:noFill/>
                  <a:round/>
                  <a:headEnd/>
                  <a:tailEnd/>
                </a:ln>
                <a:solidFill>
                  <a:srgbClr val="800080"/>
                </a:solidFill>
                <a:effectLst>
                  <a:outerShdw dist="45791" dir="2021404" algn="ctr" rotWithShape="0">
                    <a:srgbClr val="B2B2B2">
                      <a:alpha val="80000"/>
                    </a:srgbClr>
                  </a:outerShdw>
                </a:effectLst>
                <a:latin typeface="Times New Roman"/>
                <a:cs typeface="Times New Roman"/>
              </a:rPr>
              <a:t>Chúc các em chăm ngoan, học giỏi!</a:t>
            </a:r>
            <a:endParaRPr lang="en-US" sz="3600" kern="10">
              <a:ln w="9525">
                <a:noFill/>
                <a:round/>
                <a:headEnd/>
                <a:tailEnd/>
              </a:ln>
              <a:solidFill>
                <a:srgbClr val="800080"/>
              </a:solidFill>
              <a:effectLst>
                <a:outerShdw dist="45791" dir="2021404" algn="ctr" rotWithShape="0">
                  <a:srgbClr val="B2B2B2">
                    <a:alpha val="80000"/>
                  </a:srgbClr>
                </a:outerShdw>
              </a:effectLst>
              <a:latin typeface="Times New Roman"/>
              <a:cs typeface="Times New Roman"/>
            </a:endParaRPr>
          </a:p>
        </p:txBody>
      </p:sp>
      <p:sp>
        <p:nvSpPr>
          <p:cNvPr id="125964" name="WordArt 12"/>
          <p:cNvSpPr>
            <a:spLocks noChangeArrowheads="1" noChangeShapeType="1" noTextEdit="1"/>
          </p:cNvSpPr>
          <p:nvPr/>
        </p:nvSpPr>
        <p:spPr bwMode="auto">
          <a:xfrm>
            <a:off x="3048000" y="1447800"/>
            <a:ext cx="2971800" cy="7620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1">
                  <a:gsLst>
                    <a:gs pos="0">
                      <a:srgbClr val="CC00CC"/>
                    </a:gs>
                    <a:gs pos="100000">
                      <a:srgbClr val="0000FF"/>
                    </a:gs>
                  </a:gsLst>
                  <a:path path="rect">
                    <a:fillToRect l="50000" t="50000" r="50000" b="50000"/>
                  </a:path>
                </a:gradFill>
                <a:effectLst>
                  <a:outerShdw dist="45791" dir="2021404" algn="ctr" rotWithShape="0">
                    <a:srgbClr val="B2B2B2">
                      <a:alpha val="80000"/>
                    </a:srgbClr>
                  </a:outerShdw>
                </a:effectLst>
                <a:latin typeface="Times New Roman"/>
                <a:cs typeface="Times New Roman"/>
              </a:rPr>
              <a:t>Chào tạm biệt!</a:t>
            </a:r>
          </a:p>
        </p:txBody>
      </p:sp>
      <p:pic>
        <p:nvPicPr>
          <p:cNvPr id="125957" name="Picture 5" descr="Entertainment-02-june"/>
          <p:cNvPicPr>
            <a:picLocks noChangeAspect="1" noChangeArrowheads="1" noCrop="1"/>
          </p:cNvPicPr>
          <p:nvPr/>
        </p:nvPicPr>
        <p:blipFill>
          <a:blip r:embed="rId3"/>
          <a:srcRect/>
          <a:stretch>
            <a:fillRect/>
          </a:stretch>
        </p:blipFill>
        <p:spPr bwMode="auto">
          <a:xfrm>
            <a:off x="4105275" y="4114800"/>
            <a:ext cx="1000125" cy="962025"/>
          </a:xfrm>
          <a:prstGeom prst="rect">
            <a:avLst/>
          </a:prstGeom>
          <a:noFill/>
        </p:spPr>
      </p:pic>
    </p:spTree>
    <p:extLst>
      <p:ext uri="{BB962C8B-B14F-4D97-AF65-F5344CB8AC3E}">
        <p14:creationId xmlns:p14="http://schemas.microsoft.com/office/powerpoint/2010/main" val="162227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5964"/>
                                        </p:tgtEl>
                                        <p:attrNameLst>
                                          <p:attrName>style.visibility</p:attrName>
                                        </p:attrNameLst>
                                      </p:cBhvr>
                                      <p:to>
                                        <p:strVal val="visible"/>
                                      </p:to>
                                    </p:set>
                                    <p:animEffect transition="in" filter="checkerboard(across)">
                                      <p:cBhvr>
                                        <p:cTn id="7" dur="500"/>
                                        <p:tgtEl>
                                          <p:spTgt spid="125964"/>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25963"/>
                                        </p:tgtEl>
                                        <p:attrNameLst>
                                          <p:attrName>style.visibility</p:attrName>
                                        </p:attrNameLst>
                                      </p:cBhvr>
                                      <p:to>
                                        <p:strVal val="visible"/>
                                      </p:to>
                                    </p:set>
                                    <p:animEffect transition="in" filter="checkerboard(across)">
                                      <p:cBhvr>
                                        <p:cTn id="11" dur="500"/>
                                        <p:tgtEl>
                                          <p:spTgt spid="1259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63" grpId="0" animBg="1"/>
      <p:bldP spid="12596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66&quot;/&gt;&lt;/object&gt;&lt;object type=&quot;3&quot; unique_id=&quot;10005&quot;&gt;&lt;property id=&quot;20148&quot; value=&quot;5&quot;/&gt;&lt;property id=&quot;20300&quot; value=&quot;Slide 2&quot;/&gt;&lt;property id=&quot;20307&quot; value=&quot;258&quot;/&gt;&lt;/object&gt;&lt;object type=&quot;3&quot; unique_id=&quot;10006&quot;&gt;&lt;property id=&quot;20148&quot; value=&quot;5&quot;/&gt;&lt;property id=&quot;20300&quot; value=&quot;Slide 3&quot;/&gt;&lt;property id=&quot;20307&quot; value=&quot;259&quot;/&gt;&lt;/object&gt;&lt;object type=&quot;3&quot; unique_id=&quot;10007&quot;&gt;&lt;property id=&quot;20148&quot; value=&quot;5&quot;/&gt;&lt;property id=&quot;20300&quot; value=&quot;Slide 4&quot;/&gt;&lt;property id=&quot;20307&quot; value=&quot;260&quot;/&gt;&lt;/object&gt;&lt;object type=&quot;3&quot; unique_id=&quot;10008&quot;&gt;&lt;property id=&quot;20148&quot; value=&quot;5&quot;/&gt;&lt;property id=&quot;20300&quot; value=&quot;Slide 5&quot;/&gt;&lt;property id=&quot;20307&quot; value=&quot;261&quot;/&gt;&lt;/object&gt;&lt;object type=&quot;3&quot; unique_id=&quot;10009&quot;&gt;&lt;property id=&quot;20148&quot; value=&quot;5&quot;/&gt;&lt;property id=&quot;20300&quot; value=&quot;Slide 6&quot;/&gt;&lt;property id=&quot;20307&quot; value=&quot;263&quot;/&gt;&lt;/object&gt;&lt;object type=&quot;3&quot; unique_id=&quot;10010&quot;&gt;&lt;property id=&quot;20148&quot; value=&quot;5&quot;/&gt;&lt;property id=&quot;20300&quot; value=&quot;Slide 7&quot;/&gt;&lt;property id=&quot;20307&quot; value=&quot;264&quot;/&gt;&lt;/object&gt;&lt;object type=&quot;3&quot; unique_id=&quot;10011&quot;&gt;&lt;property id=&quot;20148&quot; value=&quot;5&quot;/&gt;&lt;property id=&quot;20300&quot; value=&quot;Slide 8&quot;/&gt;&lt;property id=&quot;20307&quot; value=&quot;268&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384</Words>
  <Application>Microsoft Office PowerPoint</Application>
  <PresentationFormat>On-screen Show (4:3)</PresentationFormat>
  <Paragraphs>38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trang-long bien</dc:creator>
  <cp:lastModifiedBy>THAMB - LOP HOC</cp:lastModifiedBy>
  <cp:revision>6</cp:revision>
  <dcterms:created xsi:type="dcterms:W3CDTF">2015-12-13T13:56:21Z</dcterms:created>
  <dcterms:modified xsi:type="dcterms:W3CDTF">2016-12-12T03:22:05Z</dcterms:modified>
</cp:coreProperties>
</file>